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1637" r:id="rId5"/>
    <p:sldId id="1638" r:id="rId6"/>
    <p:sldId id="1572" r:id="rId7"/>
    <p:sldId id="1639" r:id="rId8"/>
    <p:sldId id="290" r:id="rId9"/>
    <p:sldId id="1634" r:id="rId10"/>
    <p:sldId id="1080" r:id="rId11"/>
    <p:sldId id="1640" r:id="rId12"/>
    <p:sldId id="1641" r:id="rId13"/>
    <p:sldId id="1255" r:id="rId14"/>
    <p:sldId id="1511" r:id="rId15"/>
    <p:sldId id="1094" r:id="rId16"/>
    <p:sldId id="1642" r:id="rId17"/>
    <p:sldId id="1530" r:id="rId18"/>
    <p:sldId id="1526" r:id="rId19"/>
    <p:sldId id="1516" r:id="rId20"/>
    <p:sldId id="1643" r:id="rId21"/>
    <p:sldId id="1089" r:id="rId22"/>
    <p:sldId id="1644" r:id="rId23"/>
    <p:sldId id="1636" r:id="rId24"/>
    <p:sldId id="1533" r:id="rId25"/>
    <p:sldId id="1110" r:id="rId26"/>
    <p:sldId id="1645" r:id="rId27"/>
    <p:sldId id="1510" r:id="rId28"/>
    <p:sldId id="1146" r:id="rId29"/>
    <p:sldId id="1646" r:id="rId30"/>
    <p:sldId id="1410" r:id="rId31"/>
    <p:sldId id="164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Educational Ressource" id="{4340A92A-4274-4BEF-BE08-548066E38882}">
          <p14:sldIdLst>
            <p14:sldId id="1637"/>
            <p14:sldId id="1638"/>
          </p14:sldIdLst>
        </p14:section>
        <p14:section name="Gesamtübersicht" id="{CEBB86C6-730A-4FF2-9CB8-20275543A6EB}">
          <p14:sldIdLst>
            <p14:sldId id="1572"/>
          </p14:sldIdLst>
        </p14:section>
        <p14:section name="Workshop 4" id="{041970DD-BAC4-413F-B18B-B3B696E2C4D6}">
          <p14:sldIdLst>
            <p14:sldId id="1639"/>
          </p14:sldIdLst>
        </p14:section>
        <p14:section name="Begrüßung, Agenda, Ziele" id="{BC9508F1-F2B4-455B-8298-B6B4FB369543}">
          <p14:sldIdLst>
            <p14:sldId id="290"/>
            <p14:sldId id="1634"/>
            <p14:sldId id="1080"/>
            <p14:sldId id="1640"/>
          </p14:sldIdLst>
        </p14:section>
        <p14:section name="Rückblick &amp; Ergebnisse" id="{8366DBA5-A09E-4F20-8375-898DDECEF124}">
          <p14:sldIdLst>
            <p14:sldId id="1641"/>
            <p14:sldId id="1255"/>
            <p14:sldId id="1511"/>
            <p14:sldId id="1094"/>
            <p14:sldId id="1642"/>
            <p14:sldId id="1530"/>
          </p14:sldIdLst>
        </p14:section>
        <p14:section name="Nachhaltige Rezepturen entwickeln" id="{A1C9A65A-D936-46C0-B79C-5E904522DFCD}">
          <p14:sldIdLst>
            <p14:sldId id="1526"/>
            <p14:sldId id="1516"/>
            <p14:sldId id="1643"/>
            <p14:sldId id="1089"/>
          </p14:sldIdLst>
        </p14:section>
        <p14:section name="Ausblick" id="{EC5049B7-F1EE-44D4-BAB8-4FEDE828DB7F}">
          <p14:sldIdLst>
            <p14:sldId id="1644"/>
            <p14:sldId id="1636"/>
            <p14:sldId id="1533"/>
            <p14:sldId id="1110"/>
            <p14:sldId id="1645"/>
            <p14:sldId id="1510"/>
            <p14:sldId id="1146"/>
          </p14:sldIdLst>
        </p14:section>
        <p14:section name="Abschluss" id="{C47A6E01-500B-423D-97DC-FB35079AB8E4}">
          <p14:sldIdLst>
            <p14:sldId id="1646"/>
            <p14:sldId id="1410"/>
            <p14:sldId id="164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2CB81E-42E3-D073-224A-F201ECA602DE}" name="Kirsten Reichardt" initials="KR" userId="S::kr598103@fh-muenster.de::9e69fe96-87f9-42f9-ab0c-8d1180aff9a9" providerId="AD"/>
  <p188:author id="{3A4A877A-7D00-2401-CC39-E3E98725703B}" name="Silke Friedrich" initials="SF" userId="S::sf130882@fh-muenster.de::b37bb9ca-3da9-48f1-831e-6ac37e2f767c" providerId="AD"/>
  <p188:author id="{FC9B3896-D86A-D9E9-DC46-0F4B1E285F77}" name="Sophia Schreiber" initials="SS" userId="S::ss543799@fh-muenster.de::3ca1d8f6-0af0-4e5c-83bf-d402add483e4" providerId="AD"/>
  <p188:author id="{6A1FAFBB-072D-BCAD-0890-931518D9501A}" name="Monique Richert" initials="MR" userId="S::mr894547@fh-muenster.de::73d9a125-6911-4faf-8e0a-b8095600e9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na Hennes" initials="" lastIdx="3" clrIdx="0"/>
  <p:cmAuthor id="2" name="Tobias Engelman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7A"/>
    <a:srgbClr val="E8761B"/>
    <a:srgbClr val="E7E7E7"/>
    <a:srgbClr val="FFD8CC"/>
    <a:srgbClr val="FFEDE7"/>
    <a:srgbClr val="7F7F7F"/>
    <a:srgbClr val="EFF4FA"/>
    <a:srgbClr val="B2B3B2"/>
    <a:srgbClr val="FFC08E"/>
    <a:srgbClr val="F687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B8419-C834-FDD0-78B6-BBC0C432C96E}" v="13" dt="2024-07-31T10:18:34.2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60" autoAdjust="0"/>
  </p:normalViewPr>
  <p:slideViewPr>
    <p:cSldViewPr snapToGrid="0" showGuides="1">
      <p:cViewPr varScale="1">
        <p:scale>
          <a:sx n="75" d="100"/>
          <a:sy n="75" d="100"/>
        </p:scale>
        <p:origin x="70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92"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Richert" userId="73d9a125-6911-4faf-8e0a-b8095600e9cd" providerId="ADAL" clId="{200FA1B9-CF3E-466A-AADD-B0E849969DE7}"/>
    <pc:docChg chg="addSld modSld">
      <pc:chgData name="Monique Richert" userId="73d9a125-6911-4faf-8e0a-b8095600e9cd" providerId="ADAL" clId="{200FA1B9-CF3E-466A-AADD-B0E849969DE7}" dt="2024-06-12T12:27:51.031" v="4"/>
      <pc:docMkLst>
        <pc:docMk/>
      </pc:docMkLst>
      <pc:sldChg chg="addSp delSp">
        <pc:chgData name="Monique Richert" userId="73d9a125-6911-4faf-8e0a-b8095600e9cd" providerId="ADAL" clId="{200FA1B9-CF3E-466A-AADD-B0E849969DE7}" dt="2024-06-12T12:27:42.627" v="3"/>
        <pc:sldMkLst>
          <pc:docMk/>
          <pc:sldMk cId="1118098510" sldId="1070"/>
        </pc:sldMkLst>
        <pc:graphicFrameChg chg="add del">
          <ac:chgData name="Monique Richert" userId="73d9a125-6911-4faf-8e0a-b8095600e9cd" providerId="ADAL" clId="{200FA1B9-CF3E-466A-AADD-B0E849969DE7}" dt="2024-06-12T12:27:34.287" v="1"/>
          <ac:graphicFrameMkLst>
            <pc:docMk/>
            <pc:sldMk cId="1118098510" sldId="1070"/>
            <ac:graphicFrameMk id="5" creationId="{6EDA352C-165B-4F5E-9013-99A0C79CDF71}"/>
          </ac:graphicFrameMkLst>
        </pc:graphicFrameChg>
        <pc:graphicFrameChg chg="add del">
          <ac:chgData name="Monique Richert" userId="73d9a125-6911-4faf-8e0a-b8095600e9cd" providerId="ADAL" clId="{200FA1B9-CF3E-466A-AADD-B0E849969DE7}" dt="2024-06-12T12:27:42.627" v="3"/>
          <ac:graphicFrameMkLst>
            <pc:docMk/>
            <pc:sldMk cId="1118098510" sldId="1070"/>
            <ac:graphicFrameMk id="6" creationId="{8F15209C-D006-40E7-A6AF-40549BB7A940}"/>
          </ac:graphicFrameMkLst>
        </pc:graphicFrameChg>
      </pc:sldChg>
      <pc:sldChg chg="add">
        <pc:chgData name="Monique Richert" userId="73d9a125-6911-4faf-8e0a-b8095600e9cd" providerId="ADAL" clId="{200FA1B9-CF3E-466A-AADD-B0E849969DE7}" dt="2024-06-12T12:27:51.031" v="4"/>
        <pc:sldMkLst>
          <pc:docMk/>
          <pc:sldMk cId="671191999" sldId="1575"/>
        </pc:sldMkLst>
      </pc:sldChg>
    </pc:docChg>
  </pc:docChgLst>
  <pc:docChgLst>
    <pc:chgData name="Maria Westkämper" userId="S::mw180030@fh-muenster.de::8866ba1b-7b3d-4e4e-9194-ea3bcb9a3529" providerId="AD" clId="Web-{39C717F1-A64E-7A5E-758C-2BF8D266FAAB}"/>
    <pc:docChg chg="modSld">
      <pc:chgData name="Maria Westkämper" userId="S::mw180030@fh-muenster.de::8866ba1b-7b3d-4e4e-9194-ea3bcb9a3529" providerId="AD" clId="Web-{39C717F1-A64E-7A5E-758C-2BF8D266FAAB}" dt="2024-06-26T10:22:45.666" v="1" actId="20577"/>
      <pc:docMkLst>
        <pc:docMk/>
      </pc:docMkLst>
      <pc:sldChg chg="modSp">
        <pc:chgData name="Maria Westkämper" userId="S::mw180030@fh-muenster.de::8866ba1b-7b3d-4e4e-9194-ea3bcb9a3529" providerId="AD" clId="Web-{39C717F1-A64E-7A5E-758C-2BF8D266FAAB}" dt="2024-06-26T10:22:45.666" v="1" actId="20577"/>
        <pc:sldMkLst>
          <pc:docMk/>
          <pc:sldMk cId="4089336578" sldId="1106"/>
        </pc:sldMkLst>
        <pc:spChg chg="mod">
          <ac:chgData name="Maria Westkämper" userId="S::mw180030@fh-muenster.de::8866ba1b-7b3d-4e4e-9194-ea3bcb9a3529" providerId="AD" clId="Web-{39C717F1-A64E-7A5E-758C-2BF8D266FAAB}" dt="2024-06-26T10:22:45.666" v="1" actId="20577"/>
          <ac:spMkLst>
            <pc:docMk/>
            <pc:sldMk cId="4089336578" sldId="1106"/>
            <ac:spMk id="7" creationId="{CD6C79A0-10F3-2B99-F3F6-0D85AD1F4154}"/>
          </ac:spMkLst>
        </pc:spChg>
      </pc:sldChg>
    </pc:docChg>
  </pc:docChgLst>
  <pc:docChgLst>
    <pc:chgData name="Ricarda ten Eicken" userId="S::rt233511@fh-muenster.de::3ec7ed2d-9967-4fbf-81d6-79f4ada12eb3" providerId="AD" clId="Web-{790B8419-C834-FDD0-78B6-BBC0C432C96E}"/>
    <pc:docChg chg="addSld delSld modSld modSection">
      <pc:chgData name="Ricarda ten Eicken" userId="S::rt233511@fh-muenster.de::3ec7ed2d-9967-4fbf-81d6-79f4ada12eb3" providerId="AD" clId="Web-{790B8419-C834-FDD0-78B6-BBC0C432C96E}" dt="2024-07-31T10:18:34.240" v="10"/>
      <pc:docMkLst>
        <pc:docMk/>
      </pc:docMkLst>
      <pc:sldChg chg="del">
        <pc:chgData name="Ricarda ten Eicken" userId="S::rt233511@fh-muenster.de::3ec7ed2d-9967-4fbf-81d6-79f4ada12eb3" providerId="AD" clId="Web-{790B8419-C834-FDD0-78B6-BBC0C432C96E}" dt="2024-07-31T10:18:34.240" v="10"/>
        <pc:sldMkLst>
          <pc:docMk/>
          <pc:sldMk cId="2296632846" sldId="1207"/>
        </pc:sldMkLst>
      </pc:sldChg>
      <pc:sldChg chg="addSp delSp modSp add replId">
        <pc:chgData name="Ricarda ten Eicken" userId="S::rt233511@fh-muenster.de::3ec7ed2d-9967-4fbf-81d6-79f4ada12eb3" providerId="AD" clId="Web-{790B8419-C834-FDD0-78B6-BBC0C432C96E}" dt="2024-07-31T10:18:16.068" v="9" actId="20577"/>
        <pc:sldMkLst>
          <pc:docMk/>
          <pc:sldMk cId="3059159566" sldId="1633"/>
        </pc:sldMkLst>
        <pc:spChg chg="mod">
          <ac:chgData name="Ricarda ten Eicken" userId="S::rt233511@fh-muenster.de::3ec7ed2d-9967-4fbf-81d6-79f4ada12eb3" providerId="AD" clId="Web-{790B8419-C834-FDD0-78B6-BBC0C432C96E}" dt="2024-07-31T10:17:44.270" v="7" actId="20577"/>
          <ac:spMkLst>
            <pc:docMk/>
            <pc:sldMk cId="3059159566" sldId="1633"/>
            <ac:spMk id="63" creationId="{26594A1A-5DF4-457B-07DA-4B820DDA81E0}"/>
          </ac:spMkLst>
        </pc:spChg>
        <pc:spChg chg="mod">
          <ac:chgData name="Ricarda ten Eicken" userId="S::rt233511@fh-muenster.de::3ec7ed2d-9967-4fbf-81d6-79f4ada12eb3" providerId="AD" clId="Web-{790B8419-C834-FDD0-78B6-BBC0C432C96E}" dt="2024-07-31T10:18:16.068" v="9" actId="20577"/>
          <ac:spMkLst>
            <pc:docMk/>
            <pc:sldMk cId="3059159566" sldId="1633"/>
            <ac:spMk id="69" creationId="{7F1A2531-EFCB-664E-950E-A2782F7CB977}"/>
          </ac:spMkLst>
        </pc:spChg>
        <pc:picChg chg="del">
          <ac:chgData name="Ricarda ten Eicken" userId="S::rt233511@fh-muenster.de::3ec7ed2d-9967-4fbf-81d6-79f4ada12eb3" providerId="AD" clId="Web-{790B8419-C834-FDD0-78B6-BBC0C432C96E}" dt="2024-07-31T10:17:02.144" v="1"/>
          <ac:picMkLst>
            <pc:docMk/>
            <pc:sldMk cId="3059159566" sldId="1633"/>
            <ac:picMk id="2" creationId="{C2F30F90-C175-690E-0FF1-3BCFE37DE099}"/>
          </ac:picMkLst>
        </pc:picChg>
        <pc:picChg chg="add mod">
          <ac:chgData name="Ricarda ten Eicken" userId="S::rt233511@fh-muenster.de::3ec7ed2d-9967-4fbf-81d6-79f4ada12eb3" providerId="AD" clId="Web-{790B8419-C834-FDD0-78B6-BBC0C432C96E}" dt="2024-07-31T10:17:34.176" v="4" actId="1076"/>
          <ac:picMkLst>
            <pc:docMk/>
            <pc:sldMk cId="3059159566" sldId="1633"/>
            <ac:picMk id="4" creationId="{75D8B8C0-3BC4-2CC1-DD95-23CFE9ACC766}"/>
          </ac:picMkLst>
        </pc:picChg>
      </pc:sldChg>
    </pc:docChg>
  </pc:docChgLst>
  <pc:docChgLst>
    <pc:chgData name="Monique Richert" userId="S::mr894547@fh-muenster.de::73d9a125-6911-4faf-8e0a-b8095600e9cd" providerId="AD" clId="Web-{0970E4C5-CB8C-420E-B0C3-EC0997933CB8}"/>
    <pc:docChg chg="modSld">
      <pc:chgData name="Monique Richert" userId="S::mr894547@fh-muenster.de::73d9a125-6911-4faf-8e0a-b8095600e9cd" providerId="AD" clId="Web-{0970E4C5-CB8C-420E-B0C3-EC0997933CB8}" dt="2024-07-04T06:38:20.800" v="6" actId="1076"/>
      <pc:docMkLst>
        <pc:docMk/>
      </pc:docMkLst>
      <pc:sldChg chg="addSp modSp">
        <pc:chgData name="Monique Richert" userId="S::mr894547@fh-muenster.de::73d9a125-6911-4faf-8e0a-b8095600e9cd" providerId="AD" clId="Web-{0970E4C5-CB8C-420E-B0C3-EC0997933CB8}" dt="2024-07-04T06:38:20.800" v="6" actId="1076"/>
        <pc:sldMkLst>
          <pc:docMk/>
          <pc:sldMk cId="0" sldId="1204"/>
        </pc:sldMkLst>
        <pc:spChg chg="add mod">
          <ac:chgData name="Monique Richert" userId="S::mr894547@fh-muenster.de::73d9a125-6911-4faf-8e0a-b8095600e9cd" providerId="AD" clId="Web-{0970E4C5-CB8C-420E-B0C3-EC0997933CB8}" dt="2024-07-04T06:38:20.800" v="6" actId="1076"/>
          <ac:spMkLst>
            <pc:docMk/>
            <pc:sldMk cId="0" sldId="1204"/>
            <ac:spMk id="25" creationId="{5E050AA5-57D7-8971-F1E8-A8ECE76AF1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06080-F731-4166-B0DD-3230A8583700}" type="doc">
      <dgm:prSet loTypeId="urn:microsoft.com/office/officeart/2005/8/layout/chart3" loCatId="relationship" qsTypeId="urn:microsoft.com/office/officeart/2005/8/quickstyle/simple1" qsCatId="simple" csTypeId="urn:microsoft.com/office/officeart/2005/8/colors/accent5_3" csCatId="accent5" phldr="1"/>
      <dgm:spPr/>
    </dgm:pt>
    <dgm:pt modelId="{42778525-9A77-4A36-927B-989E7AE30A90}">
      <dgm:prSet phldrT="[Text]"/>
      <dgm:spPr/>
      <dgm:t>
        <a:bodyPr/>
        <a:lstStyle/>
        <a:p>
          <a:pPr>
            <a:buFont typeface="Arial" panose="020B0604020202020204" pitchFamily="34" charset="0"/>
            <a:buChar char="•"/>
          </a:pPr>
          <a:r>
            <a:rPr lang="de-DE" dirty="0"/>
            <a:t>Lachs</a:t>
          </a:r>
        </a:p>
      </dgm:t>
    </dgm:pt>
    <dgm:pt modelId="{72F9DDB8-EABE-4D28-B656-A9D7BA0DBEB4}" type="parTrans" cxnId="{7C905757-AA0F-41F8-9F90-60C00B316D24}">
      <dgm:prSet/>
      <dgm:spPr/>
      <dgm:t>
        <a:bodyPr/>
        <a:lstStyle/>
        <a:p>
          <a:endParaRPr lang="de-DE"/>
        </a:p>
      </dgm:t>
    </dgm:pt>
    <dgm:pt modelId="{AC5C910B-E6E3-4FC4-B18A-DFFE1F55BBC6}" type="sibTrans" cxnId="{7C905757-AA0F-41F8-9F90-60C00B316D24}">
      <dgm:prSet/>
      <dgm:spPr/>
      <dgm:t>
        <a:bodyPr/>
        <a:lstStyle/>
        <a:p>
          <a:endParaRPr lang="de-DE"/>
        </a:p>
      </dgm:t>
    </dgm:pt>
    <dgm:pt modelId="{99A08047-7EE7-4E29-9F63-4F42AEAA6AAE}">
      <dgm:prSet/>
      <dgm:spPr/>
      <dgm:t>
        <a:bodyPr/>
        <a:lstStyle/>
        <a:p>
          <a:r>
            <a:rPr lang="de-DE"/>
            <a:t>Huhn</a:t>
          </a:r>
          <a:endParaRPr lang="de-DE" dirty="0"/>
        </a:p>
      </dgm:t>
    </dgm:pt>
    <dgm:pt modelId="{05DE4705-81DE-434A-A7CA-72EEC40F18E6}" type="parTrans" cxnId="{F660BEE1-206B-45DD-B50E-90ED9F38CADE}">
      <dgm:prSet/>
      <dgm:spPr/>
      <dgm:t>
        <a:bodyPr/>
        <a:lstStyle/>
        <a:p>
          <a:endParaRPr lang="de-DE"/>
        </a:p>
      </dgm:t>
    </dgm:pt>
    <dgm:pt modelId="{153E3AAE-22D8-47FD-80AA-73D0D6F6255B}" type="sibTrans" cxnId="{F660BEE1-206B-45DD-B50E-90ED9F38CADE}">
      <dgm:prSet/>
      <dgm:spPr/>
      <dgm:t>
        <a:bodyPr/>
        <a:lstStyle/>
        <a:p>
          <a:endParaRPr lang="de-DE"/>
        </a:p>
      </dgm:t>
    </dgm:pt>
    <dgm:pt modelId="{6D137EFB-51C3-4AAC-B07C-02C86E7F3EB7}">
      <dgm:prSet/>
      <dgm:spPr/>
      <dgm:t>
        <a:bodyPr/>
        <a:lstStyle/>
        <a:p>
          <a:r>
            <a:rPr lang="de-DE"/>
            <a:t>Rind</a:t>
          </a:r>
          <a:endParaRPr lang="de-DE" dirty="0"/>
        </a:p>
      </dgm:t>
    </dgm:pt>
    <dgm:pt modelId="{EBDD6845-25D2-4395-BA6D-522B656A5348}" type="parTrans" cxnId="{25BB55FE-E2F7-4F35-8952-A731E1BD3983}">
      <dgm:prSet/>
      <dgm:spPr/>
      <dgm:t>
        <a:bodyPr/>
        <a:lstStyle/>
        <a:p>
          <a:endParaRPr lang="de-DE"/>
        </a:p>
      </dgm:t>
    </dgm:pt>
    <dgm:pt modelId="{B4BD03E9-5FE4-4136-BD5B-1650B89DC897}" type="sibTrans" cxnId="{25BB55FE-E2F7-4F35-8952-A731E1BD3983}">
      <dgm:prSet/>
      <dgm:spPr/>
      <dgm:t>
        <a:bodyPr/>
        <a:lstStyle/>
        <a:p>
          <a:endParaRPr lang="de-DE"/>
        </a:p>
      </dgm:t>
    </dgm:pt>
    <dgm:pt modelId="{2B420295-50D1-4CE8-9635-A6487166B0FB}">
      <dgm:prSet/>
      <dgm:spPr/>
      <dgm:t>
        <a:bodyPr/>
        <a:lstStyle/>
        <a:p>
          <a:r>
            <a:rPr lang="de-DE"/>
            <a:t>Matjes</a:t>
          </a:r>
          <a:endParaRPr lang="de-DE" dirty="0"/>
        </a:p>
      </dgm:t>
    </dgm:pt>
    <dgm:pt modelId="{F2B67D2F-E3FE-465D-86F1-5D180E2AB1CE}" type="parTrans" cxnId="{F1A70895-647A-4BD1-A110-7FE9D0392EB2}">
      <dgm:prSet/>
      <dgm:spPr/>
      <dgm:t>
        <a:bodyPr/>
        <a:lstStyle/>
        <a:p>
          <a:endParaRPr lang="de-DE"/>
        </a:p>
      </dgm:t>
    </dgm:pt>
    <dgm:pt modelId="{598AD1E6-138C-49DE-B15C-B2E3D1DAE6FE}" type="sibTrans" cxnId="{F1A70895-647A-4BD1-A110-7FE9D0392EB2}">
      <dgm:prSet/>
      <dgm:spPr/>
      <dgm:t>
        <a:bodyPr/>
        <a:lstStyle/>
        <a:p>
          <a:endParaRPr lang="de-DE"/>
        </a:p>
      </dgm:t>
    </dgm:pt>
    <dgm:pt modelId="{17757577-1DE8-4B4C-8854-41E22A996B50}">
      <dgm:prSet/>
      <dgm:spPr/>
      <dgm:t>
        <a:bodyPr/>
        <a:lstStyle/>
        <a:p>
          <a:r>
            <a:rPr lang="de-DE"/>
            <a:t>Tofu</a:t>
          </a:r>
          <a:endParaRPr lang="de-DE" dirty="0"/>
        </a:p>
      </dgm:t>
    </dgm:pt>
    <dgm:pt modelId="{912A3917-13BD-4970-A6A9-92EA9927A446}" type="parTrans" cxnId="{725B9AEE-0174-4C34-8A13-D09FE40F1AAE}">
      <dgm:prSet/>
      <dgm:spPr/>
      <dgm:t>
        <a:bodyPr/>
        <a:lstStyle/>
        <a:p>
          <a:endParaRPr lang="de-DE"/>
        </a:p>
      </dgm:t>
    </dgm:pt>
    <dgm:pt modelId="{F1E41DC8-0A57-45C3-AA28-A399F335EBA4}" type="sibTrans" cxnId="{725B9AEE-0174-4C34-8A13-D09FE40F1AAE}">
      <dgm:prSet/>
      <dgm:spPr/>
      <dgm:t>
        <a:bodyPr/>
        <a:lstStyle/>
        <a:p>
          <a:endParaRPr lang="de-DE"/>
        </a:p>
      </dgm:t>
    </dgm:pt>
    <dgm:pt modelId="{4D14B171-6B2E-4B38-9362-1A6DFB43243C}">
      <dgm:prSet/>
      <dgm:spPr/>
      <dgm:t>
        <a:bodyPr/>
        <a:lstStyle/>
        <a:p>
          <a:r>
            <a:rPr lang="de-DE"/>
            <a:t>Saitan</a:t>
          </a:r>
          <a:endParaRPr lang="de-DE" dirty="0"/>
        </a:p>
      </dgm:t>
    </dgm:pt>
    <dgm:pt modelId="{81E9C36F-DAFB-49B2-A5AD-A48D8CE6F002}" type="parTrans" cxnId="{80CDC47C-A240-41B0-9BBF-4282DF3C8EF8}">
      <dgm:prSet/>
      <dgm:spPr/>
      <dgm:t>
        <a:bodyPr/>
        <a:lstStyle/>
        <a:p>
          <a:endParaRPr lang="de-DE"/>
        </a:p>
      </dgm:t>
    </dgm:pt>
    <dgm:pt modelId="{204D7147-1907-44A8-AA90-EBE418054FD6}" type="sibTrans" cxnId="{80CDC47C-A240-41B0-9BBF-4282DF3C8EF8}">
      <dgm:prSet/>
      <dgm:spPr/>
      <dgm:t>
        <a:bodyPr/>
        <a:lstStyle/>
        <a:p>
          <a:endParaRPr lang="de-DE"/>
        </a:p>
      </dgm:t>
    </dgm:pt>
    <dgm:pt modelId="{9CED4DB1-01B1-488C-BC59-9EF8DC6FD73A}" type="pres">
      <dgm:prSet presAssocID="{AE106080-F731-4166-B0DD-3230A8583700}" presName="compositeShape" presStyleCnt="0">
        <dgm:presLayoutVars>
          <dgm:chMax val="7"/>
          <dgm:dir/>
          <dgm:resizeHandles val="exact"/>
        </dgm:presLayoutVars>
      </dgm:prSet>
      <dgm:spPr/>
    </dgm:pt>
    <dgm:pt modelId="{E2A4E67A-36EA-4997-8D93-23835A9B95AB}" type="pres">
      <dgm:prSet presAssocID="{AE106080-F731-4166-B0DD-3230A8583700}" presName="wedge1" presStyleLbl="node1" presStyleIdx="0" presStyleCnt="6" custLinFactNeighborX="-2910" custLinFactNeighborY="5335"/>
      <dgm:spPr/>
    </dgm:pt>
    <dgm:pt modelId="{7ABD4322-F2C5-4E45-BEF7-079150CCEDC7}" type="pres">
      <dgm:prSet presAssocID="{AE106080-F731-4166-B0DD-3230A8583700}" presName="wedge1Tx" presStyleLbl="node1" presStyleIdx="0" presStyleCnt="6">
        <dgm:presLayoutVars>
          <dgm:chMax val="0"/>
          <dgm:chPref val="0"/>
          <dgm:bulletEnabled val="1"/>
        </dgm:presLayoutVars>
      </dgm:prSet>
      <dgm:spPr/>
    </dgm:pt>
    <dgm:pt modelId="{851707D1-356E-4D91-BE88-593BA3D71CFC}" type="pres">
      <dgm:prSet presAssocID="{AE106080-F731-4166-B0DD-3230A8583700}" presName="wedge2" presStyleLbl="node1" presStyleIdx="1" presStyleCnt="6"/>
      <dgm:spPr/>
    </dgm:pt>
    <dgm:pt modelId="{C89FCE5D-F69C-4B8D-8E26-05CF05DB303E}" type="pres">
      <dgm:prSet presAssocID="{AE106080-F731-4166-B0DD-3230A8583700}" presName="wedge2Tx" presStyleLbl="node1" presStyleIdx="1" presStyleCnt="6">
        <dgm:presLayoutVars>
          <dgm:chMax val="0"/>
          <dgm:chPref val="0"/>
          <dgm:bulletEnabled val="1"/>
        </dgm:presLayoutVars>
      </dgm:prSet>
      <dgm:spPr/>
    </dgm:pt>
    <dgm:pt modelId="{FBF4FACE-D7A8-4628-9580-16314906CC7A}" type="pres">
      <dgm:prSet presAssocID="{AE106080-F731-4166-B0DD-3230A8583700}" presName="wedge3" presStyleLbl="node1" presStyleIdx="2" presStyleCnt="6"/>
      <dgm:spPr/>
    </dgm:pt>
    <dgm:pt modelId="{89BE14AA-F5FB-46D9-9862-7E056E354ED5}" type="pres">
      <dgm:prSet presAssocID="{AE106080-F731-4166-B0DD-3230A8583700}" presName="wedge3Tx" presStyleLbl="node1" presStyleIdx="2" presStyleCnt="6">
        <dgm:presLayoutVars>
          <dgm:chMax val="0"/>
          <dgm:chPref val="0"/>
          <dgm:bulletEnabled val="1"/>
        </dgm:presLayoutVars>
      </dgm:prSet>
      <dgm:spPr/>
    </dgm:pt>
    <dgm:pt modelId="{D36CF592-F46F-419D-B26B-4396C224242F}" type="pres">
      <dgm:prSet presAssocID="{AE106080-F731-4166-B0DD-3230A8583700}" presName="wedge4" presStyleLbl="node1" presStyleIdx="3" presStyleCnt="6"/>
      <dgm:spPr/>
    </dgm:pt>
    <dgm:pt modelId="{8F441ED3-28B7-4AF8-82A6-92B48CB27BFD}" type="pres">
      <dgm:prSet presAssocID="{AE106080-F731-4166-B0DD-3230A8583700}" presName="wedge4Tx" presStyleLbl="node1" presStyleIdx="3" presStyleCnt="6">
        <dgm:presLayoutVars>
          <dgm:chMax val="0"/>
          <dgm:chPref val="0"/>
          <dgm:bulletEnabled val="1"/>
        </dgm:presLayoutVars>
      </dgm:prSet>
      <dgm:spPr/>
    </dgm:pt>
    <dgm:pt modelId="{EC1A2AC7-EF3A-4D91-8511-34C07F11703D}" type="pres">
      <dgm:prSet presAssocID="{AE106080-F731-4166-B0DD-3230A8583700}" presName="wedge5" presStyleLbl="node1" presStyleIdx="4" presStyleCnt="6"/>
      <dgm:spPr/>
    </dgm:pt>
    <dgm:pt modelId="{E10AD58F-2C40-445A-AB5D-DC5434CE9DBF}" type="pres">
      <dgm:prSet presAssocID="{AE106080-F731-4166-B0DD-3230A8583700}" presName="wedge5Tx" presStyleLbl="node1" presStyleIdx="4" presStyleCnt="6">
        <dgm:presLayoutVars>
          <dgm:chMax val="0"/>
          <dgm:chPref val="0"/>
          <dgm:bulletEnabled val="1"/>
        </dgm:presLayoutVars>
      </dgm:prSet>
      <dgm:spPr/>
    </dgm:pt>
    <dgm:pt modelId="{5E3BAFC8-4EE2-4308-9C4B-7EC3CD5E5FD2}" type="pres">
      <dgm:prSet presAssocID="{AE106080-F731-4166-B0DD-3230A8583700}" presName="wedge6" presStyleLbl="node1" presStyleIdx="5" presStyleCnt="6"/>
      <dgm:spPr/>
    </dgm:pt>
    <dgm:pt modelId="{77DACE82-E205-48BC-9DFC-CF7761F15B9F}" type="pres">
      <dgm:prSet presAssocID="{AE106080-F731-4166-B0DD-3230A8583700}" presName="wedge6Tx" presStyleLbl="node1" presStyleIdx="5" presStyleCnt="6">
        <dgm:presLayoutVars>
          <dgm:chMax val="0"/>
          <dgm:chPref val="0"/>
          <dgm:bulletEnabled val="1"/>
        </dgm:presLayoutVars>
      </dgm:prSet>
      <dgm:spPr/>
    </dgm:pt>
  </dgm:ptLst>
  <dgm:cxnLst>
    <dgm:cxn modelId="{2BA7D908-0D9C-4A3E-96C0-AE983404017D}" type="presOf" srcId="{6D137EFB-51C3-4AAC-B07C-02C86E7F3EB7}" destId="{89BE14AA-F5FB-46D9-9862-7E056E354ED5}" srcOrd="1" destOrd="0" presId="urn:microsoft.com/office/officeart/2005/8/layout/chart3"/>
    <dgm:cxn modelId="{67C80231-1D89-4D38-ABD3-4473EB61869A}" type="presOf" srcId="{4D14B171-6B2E-4B38-9362-1A6DFB43243C}" destId="{5E3BAFC8-4EE2-4308-9C4B-7EC3CD5E5FD2}" srcOrd="0" destOrd="0" presId="urn:microsoft.com/office/officeart/2005/8/layout/chart3"/>
    <dgm:cxn modelId="{F504D937-07E7-418E-B23B-0453CAD4CB83}" type="presOf" srcId="{6D137EFB-51C3-4AAC-B07C-02C86E7F3EB7}" destId="{FBF4FACE-D7A8-4628-9580-16314906CC7A}" srcOrd="0" destOrd="0" presId="urn:microsoft.com/office/officeart/2005/8/layout/chart3"/>
    <dgm:cxn modelId="{8C705C5D-BC55-4EAC-B6FD-3B735FE84B3D}" type="presOf" srcId="{2B420295-50D1-4CE8-9635-A6487166B0FB}" destId="{D36CF592-F46F-419D-B26B-4396C224242F}" srcOrd="0" destOrd="0" presId="urn:microsoft.com/office/officeart/2005/8/layout/chart3"/>
    <dgm:cxn modelId="{36420D5F-F640-40F5-AFB3-84B3EF4E4481}" type="presOf" srcId="{4D14B171-6B2E-4B38-9362-1A6DFB43243C}" destId="{77DACE82-E205-48BC-9DFC-CF7761F15B9F}" srcOrd="1" destOrd="0" presId="urn:microsoft.com/office/officeart/2005/8/layout/chart3"/>
    <dgm:cxn modelId="{AF8C6E63-8D28-41D2-9987-54C236B5A7E4}" type="presOf" srcId="{17757577-1DE8-4B4C-8854-41E22A996B50}" destId="{E10AD58F-2C40-445A-AB5D-DC5434CE9DBF}" srcOrd="1" destOrd="0" presId="urn:microsoft.com/office/officeart/2005/8/layout/chart3"/>
    <dgm:cxn modelId="{809C5046-8BD8-410C-8ACA-AE090E143E63}" type="presOf" srcId="{99A08047-7EE7-4E29-9F63-4F42AEAA6AAE}" destId="{C89FCE5D-F69C-4B8D-8E26-05CF05DB303E}" srcOrd="1" destOrd="0" presId="urn:microsoft.com/office/officeart/2005/8/layout/chart3"/>
    <dgm:cxn modelId="{7C905757-AA0F-41F8-9F90-60C00B316D24}" srcId="{AE106080-F731-4166-B0DD-3230A8583700}" destId="{42778525-9A77-4A36-927B-989E7AE30A90}" srcOrd="0" destOrd="0" parTransId="{72F9DDB8-EABE-4D28-B656-A9D7BA0DBEB4}" sibTransId="{AC5C910B-E6E3-4FC4-B18A-DFFE1F55BBC6}"/>
    <dgm:cxn modelId="{80CDC47C-A240-41B0-9BBF-4282DF3C8EF8}" srcId="{AE106080-F731-4166-B0DD-3230A8583700}" destId="{4D14B171-6B2E-4B38-9362-1A6DFB43243C}" srcOrd="5" destOrd="0" parTransId="{81E9C36F-DAFB-49B2-A5AD-A48D8CE6F002}" sibTransId="{204D7147-1907-44A8-AA90-EBE418054FD6}"/>
    <dgm:cxn modelId="{FBBFCC80-A12A-4DD4-B449-53E5DE1752C1}" type="presOf" srcId="{42778525-9A77-4A36-927B-989E7AE30A90}" destId="{E2A4E67A-36EA-4997-8D93-23835A9B95AB}" srcOrd="0" destOrd="0" presId="urn:microsoft.com/office/officeart/2005/8/layout/chart3"/>
    <dgm:cxn modelId="{F1A70895-647A-4BD1-A110-7FE9D0392EB2}" srcId="{AE106080-F731-4166-B0DD-3230A8583700}" destId="{2B420295-50D1-4CE8-9635-A6487166B0FB}" srcOrd="3" destOrd="0" parTransId="{F2B67D2F-E3FE-465D-86F1-5D180E2AB1CE}" sibTransId="{598AD1E6-138C-49DE-B15C-B2E3D1DAE6FE}"/>
    <dgm:cxn modelId="{82A49EA0-B2D8-4207-A986-91F6F05894AB}" type="presOf" srcId="{2B420295-50D1-4CE8-9635-A6487166B0FB}" destId="{8F441ED3-28B7-4AF8-82A6-92B48CB27BFD}" srcOrd="1" destOrd="0" presId="urn:microsoft.com/office/officeart/2005/8/layout/chart3"/>
    <dgm:cxn modelId="{96EA0AAA-1625-4DB3-A710-44926E0E0E80}" type="presOf" srcId="{17757577-1DE8-4B4C-8854-41E22A996B50}" destId="{EC1A2AC7-EF3A-4D91-8511-34C07F11703D}" srcOrd="0" destOrd="0" presId="urn:microsoft.com/office/officeart/2005/8/layout/chart3"/>
    <dgm:cxn modelId="{C447FCAB-322D-4B30-8F9B-4667EAF49DF2}" type="presOf" srcId="{AE106080-F731-4166-B0DD-3230A8583700}" destId="{9CED4DB1-01B1-488C-BC59-9EF8DC6FD73A}" srcOrd="0" destOrd="0" presId="urn:microsoft.com/office/officeart/2005/8/layout/chart3"/>
    <dgm:cxn modelId="{D87931B2-675C-4B4C-8710-DD33A64E2FC5}" type="presOf" srcId="{99A08047-7EE7-4E29-9F63-4F42AEAA6AAE}" destId="{851707D1-356E-4D91-BE88-593BA3D71CFC}" srcOrd="0" destOrd="0" presId="urn:microsoft.com/office/officeart/2005/8/layout/chart3"/>
    <dgm:cxn modelId="{F660BEE1-206B-45DD-B50E-90ED9F38CADE}" srcId="{AE106080-F731-4166-B0DD-3230A8583700}" destId="{99A08047-7EE7-4E29-9F63-4F42AEAA6AAE}" srcOrd="1" destOrd="0" parTransId="{05DE4705-81DE-434A-A7CA-72EEC40F18E6}" sibTransId="{153E3AAE-22D8-47FD-80AA-73D0D6F6255B}"/>
    <dgm:cxn modelId="{725B9AEE-0174-4C34-8A13-D09FE40F1AAE}" srcId="{AE106080-F731-4166-B0DD-3230A8583700}" destId="{17757577-1DE8-4B4C-8854-41E22A996B50}" srcOrd="4" destOrd="0" parTransId="{912A3917-13BD-4970-A6A9-92EA9927A446}" sibTransId="{F1E41DC8-0A57-45C3-AA28-A399F335EBA4}"/>
    <dgm:cxn modelId="{2FE505F8-C9EB-43FC-89AD-8DC5D22C953C}" type="presOf" srcId="{42778525-9A77-4A36-927B-989E7AE30A90}" destId="{7ABD4322-F2C5-4E45-BEF7-079150CCEDC7}" srcOrd="1" destOrd="0" presId="urn:microsoft.com/office/officeart/2005/8/layout/chart3"/>
    <dgm:cxn modelId="{25BB55FE-E2F7-4F35-8952-A731E1BD3983}" srcId="{AE106080-F731-4166-B0DD-3230A8583700}" destId="{6D137EFB-51C3-4AAC-B07C-02C86E7F3EB7}" srcOrd="2" destOrd="0" parTransId="{EBDD6845-25D2-4395-BA6D-522B656A5348}" sibTransId="{B4BD03E9-5FE4-4136-BD5B-1650B89DC897}"/>
    <dgm:cxn modelId="{08ECE5F2-8534-49D9-8663-6E4B894F0B27}" type="presParOf" srcId="{9CED4DB1-01B1-488C-BC59-9EF8DC6FD73A}" destId="{E2A4E67A-36EA-4997-8D93-23835A9B95AB}" srcOrd="0" destOrd="0" presId="urn:microsoft.com/office/officeart/2005/8/layout/chart3"/>
    <dgm:cxn modelId="{B89E6FEF-49FF-451F-AAAA-7441FC961E7B}" type="presParOf" srcId="{9CED4DB1-01B1-488C-BC59-9EF8DC6FD73A}" destId="{7ABD4322-F2C5-4E45-BEF7-079150CCEDC7}" srcOrd="1" destOrd="0" presId="urn:microsoft.com/office/officeart/2005/8/layout/chart3"/>
    <dgm:cxn modelId="{A9F0D411-7051-4FAF-869B-5FE4749DAA9E}" type="presParOf" srcId="{9CED4DB1-01B1-488C-BC59-9EF8DC6FD73A}" destId="{851707D1-356E-4D91-BE88-593BA3D71CFC}" srcOrd="2" destOrd="0" presId="urn:microsoft.com/office/officeart/2005/8/layout/chart3"/>
    <dgm:cxn modelId="{463671FA-215A-48FB-ABB3-4D62F0684DE6}" type="presParOf" srcId="{9CED4DB1-01B1-488C-BC59-9EF8DC6FD73A}" destId="{C89FCE5D-F69C-4B8D-8E26-05CF05DB303E}" srcOrd="3" destOrd="0" presId="urn:microsoft.com/office/officeart/2005/8/layout/chart3"/>
    <dgm:cxn modelId="{58DE2343-DE0C-48D8-876F-107464BAFACC}" type="presParOf" srcId="{9CED4DB1-01B1-488C-BC59-9EF8DC6FD73A}" destId="{FBF4FACE-D7A8-4628-9580-16314906CC7A}" srcOrd="4" destOrd="0" presId="urn:microsoft.com/office/officeart/2005/8/layout/chart3"/>
    <dgm:cxn modelId="{EA507D13-924B-40DA-8FB0-F48DFA68786E}" type="presParOf" srcId="{9CED4DB1-01B1-488C-BC59-9EF8DC6FD73A}" destId="{89BE14AA-F5FB-46D9-9862-7E056E354ED5}" srcOrd="5" destOrd="0" presId="urn:microsoft.com/office/officeart/2005/8/layout/chart3"/>
    <dgm:cxn modelId="{E38CA8D1-F6C7-4C78-B5C2-A35F6EDCFC35}" type="presParOf" srcId="{9CED4DB1-01B1-488C-BC59-9EF8DC6FD73A}" destId="{D36CF592-F46F-419D-B26B-4396C224242F}" srcOrd="6" destOrd="0" presId="urn:microsoft.com/office/officeart/2005/8/layout/chart3"/>
    <dgm:cxn modelId="{8A2DF4A3-A71D-42BE-BF13-AD0E43B7AF78}" type="presParOf" srcId="{9CED4DB1-01B1-488C-BC59-9EF8DC6FD73A}" destId="{8F441ED3-28B7-4AF8-82A6-92B48CB27BFD}" srcOrd="7" destOrd="0" presId="urn:microsoft.com/office/officeart/2005/8/layout/chart3"/>
    <dgm:cxn modelId="{5A189FAB-D628-4562-BC6E-5F9C2CB3AEDD}" type="presParOf" srcId="{9CED4DB1-01B1-488C-BC59-9EF8DC6FD73A}" destId="{EC1A2AC7-EF3A-4D91-8511-34C07F11703D}" srcOrd="8" destOrd="0" presId="urn:microsoft.com/office/officeart/2005/8/layout/chart3"/>
    <dgm:cxn modelId="{2AD164C5-C252-4656-9A32-75B8FB3F4C87}" type="presParOf" srcId="{9CED4DB1-01B1-488C-BC59-9EF8DC6FD73A}" destId="{E10AD58F-2C40-445A-AB5D-DC5434CE9DBF}" srcOrd="9" destOrd="0" presId="urn:microsoft.com/office/officeart/2005/8/layout/chart3"/>
    <dgm:cxn modelId="{CF5DE105-D987-47C2-808A-9349698032E5}" type="presParOf" srcId="{9CED4DB1-01B1-488C-BC59-9EF8DC6FD73A}" destId="{5E3BAFC8-4EE2-4308-9C4B-7EC3CD5E5FD2}" srcOrd="10" destOrd="0" presId="urn:microsoft.com/office/officeart/2005/8/layout/chart3"/>
    <dgm:cxn modelId="{27FD8677-A160-4ED0-BB69-43DABA9F38C9}" type="presParOf" srcId="{9CED4DB1-01B1-488C-BC59-9EF8DC6FD73A}" destId="{77DACE82-E205-48BC-9DFC-CF7761F15B9F}"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E8989B-F891-4D95-8428-63C82A585657}" type="doc">
      <dgm:prSet loTypeId="urn:microsoft.com/office/officeart/2005/8/layout/chart3" loCatId="relationship" qsTypeId="urn:microsoft.com/office/officeart/2005/8/quickstyle/simple1" qsCatId="simple" csTypeId="urn:microsoft.com/office/officeart/2005/8/colors/accent6_3" csCatId="accent6" phldr="1"/>
      <dgm:spPr/>
    </dgm:pt>
    <dgm:pt modelId="{06AF82E7-CB53-4D0C-8442-4700A96A46F7}">
      <dgm:prSet phldrT="[Text]" custT="1"/>
      <dgm:spPr/>
      <dgm:t>
        <a:bodyPr/>
        <a:lstStyle/>
        <a:p>
          <a:pPr>
            <a:buFont typeface="Arial" panose="020B0604020202020204" pitchFamily="34" charset="0"/>
            <a:buChar char="•"/>
          </a:pPr>
          <a:r>
            <a:rPr lang="de-DE" sz="1400"/>
            <a:t>Rotkohl</a:t>
          </a:r>
          <a:endParaRPr lang="de-DE" sz="1400" dirty="0"/>
        </a:p>
      </dgm:t>
    </dgm:pt>
    <dgm:pt modelId="{99E52142-B214-42EC-8018-A54D61CFAE68}" type="parTrans" cxnId="{239FC20B-5666-4FEC-96F4-70AEBD5A0287}">
      <dgm:prSet/>
      <dgm:spPr/>
      <dgm:t>
        <a:bodyPr/>
        <a:lstStyle/>
        <a:p>
          <a:endParaRPr lang="de-DE" sz="3200"/>
        </a:p>
      </dgm:t>
    </dgm:pt>
    <dgm:pt modelId="{F7346115-2074-4658-AF80-23F6593E51C1}" type="sibTrans" cxnId="{239FC20B-5666-4FEC-96F4-70AEBD5A0287}">
      <dgm:prSet/>
      <dgm:spPr/>
      <dgm:t>
        <a:bodyPr/>
        <a:lstStyle/>
        <a:p>
          <a:endParaRPr lang="de-DE" sz="3200"/>
        </a:p>
      </dgm:t>
    </dgm:pt>
    <dgm:pt modelId="{D7FAE7B0-7D1F-43A4-874B-DD85A601FD56}">
      <dgm:prSet custT="1"/>
      <dgm:spPr/>
      <dgm:t>
        <a:bodyPr/>
        <a:lstStyle/>
        <a:p>
          <a:r>
            <a:rPr lang="de-DE" sz="1400"/>
            <a:t>Lauch</a:t>
          </a:r>
          <a:endParaRPr lang="de-DE" sz="1400" dirty="0"/>
        </a:p>
      </dgm:t>
    </dgm:pt>
    <dgm:pt modelId="{8A2B66C3-15C8-4299-A2F3-748411F024B0}" type="parTrans" cxnId="{3A38FBAF-106A-40EE-ABAB-9D5008763437}">
      <dgm:prSet/>
      <dgm:spPr/>
      <dgm:t>
        <a:bodyPr/>
        <a:lstStyle/>
        <a:p>
          <a:endParaRPr lang="de-DE" sz="3200"/>
        </a:p>
      </dgm:t>
    </dgm:pt>
    <dgm:pt modelId="{CAF32BCA-B576-438B-82AB-629781139C48}" type="sibTrans" cxnId="{3A38FBAF-106A-40EE-ABAB-9D5008763437}">
      <dgm:prSet/>
      <dgm:spPr/>
      <dgm:t>
        <a:bodyPr/>
        <a:lstStyle/>
        <a:p>
          <a:endParaRPr lang="de-DE" sz="3200"/>
        </a:p>
      </dgm:t>
    </dgm:pt>
    <dgm:pt modelId="{471B0B1A-03F0-4C85-8E2D-18198849E657}">
      <dgm:prSet custT="1"/>
      <dgm:spPr/>
      <dgm:t>
        <a:bodyPr/>
        <a:lstStyle/>
        <a:p>
          <a:r>
            <a:rPr lang="de-DE" sz="1400"/>
            <a:t>Rettich</a:t>
          </a:r>
          <a:endParaRPr lang="de-DE" sz="1400" dirty="0"/>
        </a:p>
      </dgm:t>
    </dgm:pt>
    <dgm:pt modelId="{80D48288-0E6F-4BE0-9671-BC7915FF8772}" type="parTrans" cxnId="{53A57A18-6AAB-4635-A3C0-05E5BF990A2A}">
      <dgm:prSet/>
      <dgm:spPr/>
      <dgm:t>
        <a:bodyPr/>
        <a:lstStyle/>
        <a:p>
          <a:endParaRPr lang="de-DE" sz="3200"/>
        </a:p>
      </dgm:t>
    </dgm:pt>
    <dgm:pt modelId="{A8513CC1-A119-43AF-910A-2DA040827C24}" type="sibTrans" cxnId="{53A57A18-6AAB-4635-A3C0-05E5BF990A2A}">
      <dgm:prSet/>
      <dgm:spPr/>
      <dgm:t>
        <a:bodyPr/>
        <a:lstStyle/>
        <a:p>
          <a:endParaRPr lang="de-DE" sz="3200"/>
        </a:p>
      </dgm:t>
    </dgm:pt>
    <dgm:pt modelId="{C766C35A-0AF3-4ADF-9822-4F861C6AEB64}">
      <dgm:prSet custT="1"/>
      <dgm:spPr/>
      <dgm:t>
        <a:bodyPr/>
        <a:lstStyle/>
        <a:p>
          <a:r>
            <a:rPr lang="de-DE" sz="1400" dirty="0"/>
            <a:t>Rosen-kohl</a:t>
          </a:r>
        </a:p>
      </dgm:t>
    </dgm:pt>
    <dgm:pt modelId="{3365EB9E-1E47-4854-92FE-3ADD96861F82}" type="parTrans" cxnId="{35D27C97-AE19-41B1-B263-102D728A9A9B}">
      <dgm:prSet/>
      <dgm:spPr/>
      <dgm:t>
        <a:bodyPr/>
        <a:lstStyle/>
        <a:p>
          <a:endParaRPr lang="de-DE" sz="3200"/>
        </a:p>
      </dgm:t>
    </dgm:pt>
    <dgm:pt modelId="{D455CBB5-8259-4929-83DC-5829CA2E3C11}" type="sibTrans" cxnId="{35D27C97-AE19-41B1-B263-102D728A9A9B}">
      <dgm:prSet/>
      <dgm:spPr/>
      <dgm:t>
        <a:bodyPr/>
        <a:lstStyle/>
        <a:p>
          <a:endParaRPr lang="de-DE" sz="3200"/>
        </a:p>
      </dgm:t>
    </dgm:pt>
    <dgm:pt modelId="{B7B17003-1006-426C-A27F-AA94BC0718B9}">
      <dgm:prSet custT="1"/>
      <dgm:spPr/>
      <dgm:t>
        <a:bodyPr/>
        <a:lstStyle/>
        <a:p>
          <a:r>
            <a:rPr lang="de-DE" sz="1400"/>
            <a:t>Sellerie </a:t>
          </a:r>
          <a:endParaRPr lang="de-DE" sz="1400" dirty="0"/>
        </a:p>
      </dgm:t>
    </dgm:pt>
    <dgm:pt modelId="{71E47294-6588-4BCC-B8E6-B4F6F9B4AAB0}" type="parTrans" cxnId="{CE6CA182-F0F7-45E0-8110-8A42E1653947}">
      <dgm:prSet/>
      <dgm:spPr/>
      <dgm:t>
        <a:bodyPr/>
        <a:lstStyle/>
        <a:p>
          <a:endParaRPr lang="de-DE" sz="3200"/>
        </a:p>
      </dgm:t>
    </dgm:pt>
    <dgm:pt modelId="{7F452A07-8064-4E15-968F-B0A2FB915768}" type="sibTrans" cxnId="{CE6CA182-F0F7-45E0-8110-8A42E1653947}">
      <dgm:prSet/>
      <dgm:spPr/>
      <dgm:t>
        <a:bodyPr/>
        <a:lstStyle/>
        <a:p>
          <a:endParaRPr lang="de-DE" sz="3200"/>
        </a:p>
      </dgm:t>
    </dgm:pt>
    <dgm:pt modelId="{474BE61A-2AAA-4C61-8335-6D1A27177BF2}">
      <dgm:prSet custT="1"/>
      <dgm:spPr/>
      <dgm:t>
        <a:bodyPr/>
        <a:lstStyle/>
        <a:p>
          <a:r>
            <a:rPr lang="de-DE" sz="1400" dirty="0"/>
            <a:t>Steck-rübe</a:t>
          </a:r>
        </a:p>
      </dgm:t>
    </dgm:pt>
    <dgm:pt modelId="{70D2D625-8BBB-422C-A5B2-173D28FBE76D}" type="parTrans" cxnId="{D90286DC-12B3-4442-9434-DD38DA29CAAB}">
      <dgm:prSet/>
      <dgm:spPr/>
      <dgm:t>
        <a:bodyPr/>
        <a:lstStyle/>
        <a:p>
          <a:endParaRPr lang="de-DE" sz="3200"/>
        </a:p>
      </dgm:t>
    </dgm:pt>
    <dgm:pt modelId="{7C5F0C96-2111-446A-B10B-2AE1A0E2CEF1}" type="sibTrans" cxnId="{D90286DC-12B3-4442-9434-DD38DA29CAAB}">
      <dgm:prSet/>
      <dgm:spPr/>
      <dgm:t>
        <a:bodyPr/>
        <a:lstStyle/>
        <a:p>
          <a:endParaRPr lang="de-DE" sz="3200"/>
        </a:p>
      </dgm:t>
    </dgm:pt>
    <dgm:pt modelId="{51B256AC-0D7E-4BFB-B974-5C6A1A517E1B}" type="pres">
      <dgm:prSet presAssocID="{2FE8989B-F891-4D95-8428-63C82A585657}" presName="compositeShape" presStyleCnt="0">
        <dgm:presLayoutVars>
          <dgm:chMax val="7"/>
          <dgm:dir/>
          <dgm:resizeHandles val="exact"/>
        </dgm:presLayoutVars>
      </dgm:prSet>
      <dgm:spPr/>
    </dgm:pt>
    <dgm:pt modelId="{80B92587-76DD-473C-AACE-9D8FA2A41174}" type="pres">
      <dgm:prSet presAssocID="{2FE8989B-F891-4D95-8428-63C82A585657}" presName="wedge1" presStyleLbl="node1" presStyleIdx="0" presStyleCnt="6" custLinFactNeighborX="-2892" custLinFactNeighborY="4820"/>
      <dgm:spPr/>
    </dgm:pt>
    <dgm:pt modelId="{A076AEAD-B263-4B83-8120-FFA04BD707FF}" type="pres">
      <dgm:prSet presAssocID="{2FE8989B-F891-4D95-8428-63C82A585657}" presName="wedge1Tx" presStyleLbl="node1" presStyleIdx="0" presStyleCnt="6">
        <dgm:presLayoutVars>
          <dgm:chMax val="0"/>
          <dgm:chPref val="0"/>
          <dgm:bulletEnabled val="1"/>
        </dgm:presLayoutVars>
      </dgm:prSet>
      <dgm:spPr/>
    </dgm:pt>
    <dgm:pt modelId="{41343E00-30C0-4304-9B8C-EBC6C1E885C3}" type="pres">
      <dgm:prSet presAssocID="{2FE8989B-F891-4D95-8428-63C82A585657}" presName="wedge2" presStyleLbl="node1" presStyleIdx="1" presStyleCnt="6"/>
      <dgm:spPr/>
    </dgm:pt>
    <dgm:pt modelId="{8B23FCD2-A830-4282-9546-7A45217D5029}" type="pres">
      <dgm:prSet presAssocID="{2FE8989B-F891-4D95-8428-63C82A585657}" presName="wedge2Tx" presStyleLbl="node1" presStyleIdx="1" presStyleCnt="6">
        <dgm:presLayoutVars>
          <dgm:chMax val="0"/>
          <dgm:chPref val="0"/>
          <dgm:bulletEnabled val="1"/>
        </dgm:presLayoutVars>
      </dgm:prSet>
      <dgm:spPr/>
    </dgm:pt>
    <dgm:pt modelId="{938B6163-06B7-4784-A9F9-339BDCFDCD96}" type="pres">
      <dgm:prSet presAssocID="{2FE8989B-F891-4D95-8428-63C82A585657}" presName="wedge3" presStyleLbl="node1" presStyleIdx="2" presStyleCnt="6"/>
      <dgm:spPr/>
    </dgm:pt>
    <dgm:pt modelId="{38C7233C-F6F6-4F20-83FA-C65AB34A8EFB}" type="pres">
      <dgm:prSet presAssocID="{2FE8989B-F891-4D95-8428-63C82A585657}" presName="wedge3Tx" presStyleLbl="node1" presStyleIdx="2" presStyleCnt="6">
        <dgm:presLayoutVars>
          <dgm:chMax val="0"/>
          <dgm:chPref val="0"/>
          <dgm:bulletEnabled val="1"/>
        </dgm:presLayoutVars>
      </dgm:prSet>
      <dgm:spPr/>
    </dgm:pt>
    <dgm:pt modelId="{0D1E46FA-7641-4646-9847-1D567ECC6286}" type="pres">
      <dgm:prSet presAssocID="{2FE8989B-F891-4D95-8428-63C82A585657}" presName="wedge4" presStyleLbl="node1" presStyleIdx="3" presStyleCnt="6"/>
      <dgm:spPr/>
    </dgm:pt>
    <dgm:pt modelId="{5426878C-9EC5-4733-B011-5AF79D69152D}" type="pres">
      <dgm:prSet presAssocID="{2FE8989B-F891-4D95-8428-63C82A585657}" presName="wedge4Tx" presStyleLbl="node1" presStyleIdx="3" presStyleCnt="6">
        <dgm:presLayoutVars>
          <dgm:chMax val="0"/>
          <dgm:chPref val="0"/>
          <dgm:bulletEnabled val="1"/>
        </dgm:presLayoutVars>
      </dgm:prSet>
      <dgm:spPr/>
    </dgm:pt>
    <dgm:pt modelId="{2329D463-81D9-4D83-B078-CBDCD4A5BE1E}" type="pres">
      <dgm:prSet presAssocID="{2FE8989B-F891-4D95-8428-63C82A585657}" presName="wedge5" presStyleLbl="node1" presStyleIdx="4" presStyleCnt="6"/>
      <dgm:spPr/>
    </dgm:pt>
    <dgm:pt modelId="{44A0855D-C009-4043-B671-0FF835E5DF2C}" type="pres">
      <dgm:prSet presAssocID="{2FE8989B-F891-4D95-8428-63C82A585657}" presName="wedge5Tx" presStyleLbl="node1" presStyleIdx="4" presStyleCnt="6">
        <dgm:presLayoutVars>
          <dgm:chMax val="0"/>
          <dgm:chPref val="0"/>
          <dgm:bulletEnabled val="1"/>
        </dgm:presLayoutVars>
      </dgm:prSet>
      <dgm:spPr/>
    </dgm:pt>
    <dgm:pt modelId="{5262759F-E289-484E-A6C9-E3FA4B73039B}" type="pres">
      <dgm:prSet presAssocID="{2FE8989B-F891-4D95-8428-63C82A585657}" presName="wedge6" presStyleLbl="node1" presStyleIdx="5" presStyleCnt="6"/>
      <dgm:spPr/>
    </dgm:pt>
    <dgm:pt modelId="{720870FB-2649-4FEA-B1CE-CBB520CA46F9}" type="pres">
      <dgm:prSet presAssocID="{2FE8989B-F891-4D95-8428-63C82A585657}" presName="wedge6Tx" presStyleLbl="node1" presStyleIdx="5" presStyleCnt="6">
        <dgm:presLayoutVars>
          <dgm:chMax val="0"/>
          <dgm:chPref val="0"/>
          <dgm:bulletEnabled val="1"/>
        </dgm:presLayoutVars>
      </dgm:prSet>
      <dgm:spPr/>
    </dgm:pt>
  </dgm:ptLst>
  <dgm:cxnLst>
    <dgm:cxn modelId="{239FC20B-5666-4FEC-96F4-70AEBD5A0287}" srcId="{2FE8989B-F891-4D95-8428-63C82A585657}" destId="{06AF82E7-CB53-4D0C-8442-4700A96A46F7}" srcOrd="0" destOrd="0" parTransId="{99E52142-B214-42EC-8018-A54D61CFAE68}" sibTransId="{F7346115-2074-4658-AF80-23F6593E51C1}"/>
    <dgm:cxn modelId="{05B1210E-AF40-499F-9D07-59B497C79464}" type="presOf" srcId="{474BE61A-2AAA-4C61-8335-6D1A27177BF2}" destId="{5262759F-E289-484E-A6C9-E3FA4B73039B}" srcOrd="0" destOrd="0" presId="urn:microsoft.com/office/officeart/2005/8/layout/chart3"/>
    <dgm:cxn modelId="{53A57A18-6AAB-4635-A3C0-05E5BF990A2A}" srcId="{2FE8989B-F891-4D95-8428-63C82A585657}" destId="{471B0B1A-03F0-4C85-8E2D-18198849E657}" srcOrd="2" destOrd="0" parTransId="{80D48288-0E6F-4BE0-9671-BC7915FF8772}" sibTransId="{A8513CC1-A119-43AF-910A-2DA040827C24}"/>
    <dgm:cxn modelId="{0D0AA623-16D6-4405-92B2-E833AF050DAD}" type="presOf" srcId="{D7FAE7B0-7D1F-43A4-874B-DD85A601FD56}" destId="{8B23FCD2-A830-4282-9546-7A45217D5029}" srcOrd="1" destOrd="0" presId="urn:microsoft.com/office/officeart/2005/8/layout/chart3"/>
    <dgm:cxn modelId="{3ACEC834-7046-44E3-96D8-4C4359CF9E55}" type="presOf" srcId="{C766C35A-0AF3-4ADF-9822-4F861C6AEB64}" destId="{5426878C-9EC5-4733-B011-5AF79D69152D}" srcOrd="1" destOrd="0" presId="urn:microsoft.com/office/officeart/2005/8/layout/chart3"/>
    <dgm:cxn modelId="{9C9BB565-6458-49BD-855E-50FD1D8F1F03}" type="presOf" srcId="{471B0B1A-03F0-4C85-8E2D-18198849E657}" destId="{938B6163-06B7-4784-A9F9-339BDCFDCD96}" srcOrd="0" destOrd="0" presId="urn:microsoft.com/office/officeart/2005/8/layout/chart3"/>
    <dgm:cxn modelId="{BF919348-D608-4B7B-AC4B-9E66C6570A41}" type="presOf" srcId="{471B0B1A-03F0-4C85-8E2D-18198849E657}" destId="{38C7233C-F6F6-4F20-83FA-C65AB34A8EFB}" srcOrd="1" destOrd="0" presId="urn:microsoft.com/office/officeart/2005/8/layout/chart3"/>
    <dgm:cxn modelId="{BE177A4C-A764-4622-BE14-847220268111}" type="presOf" srcId="{06AF82E7-CB53-4D0C-8442-4700A96A46F7}" destId="{80B92587-76DD-473C-AACE-9D8FA2A41174}" srcOrd="0" destOrd="0" presId="urn:microsoft.com/office/officeart/2005/8/layout/chart3"/>
    <dgm:cxn modelId="{D925F072-4B04-45CA-B703-34A9272E7A30}" type="presOf" srcId="{C766C35A-0AF3-4ADF-9822-4F861C6AEB64}" destId="{0D1E46FA-7641-4646-9847-1D567ECC6286}" srcOrd="0" destOrd="0" presId="urn:microsoft.com/office/officeart/2005/8/layout/chart3"/>
    <dgm:cxn modelId="{CE6CA182-F0F7-45E0-8110-8A42E1653947}" srcId="{2FE8989B-F891-4D95-8428-63C82A585657}" destId="{B7B17003-1006-426C-A27F-AA94BC0718B9}" srcOrd="4" destOrd="0" parTransId="{71E47294-6588-4BCC-B8E6-B4F6F9B4AAB0}" sibTransId="{7F452A07-8064-4E15-968F-B0A2FB915768}"/>
    <dgm:cxn modelId="{D3469393-ADC2-42A5-B5D6-89F78E730BEE}" type="presOf" srcId="{2FE8989B-F891-4D95-8428-63C82A585657}" destId="{51B256AC-0D7E-4BFB-B974-5C6A1A517E1B}" srcOrd="0" destOrd="0" presId="urn:microsoft.com/office/officeart/2005/8/layout/chart3"/>
    <dgm:cxn modelId="{35D27C97-AE19-41B1-B263-102D728A9A9B}" srcId="{2FE8989B-F891-4D95-8428-63C82A585657}" destId="{C766C35A-0AF3-4ADF-9822-4F861C6AEB64}" srcOrd="3" destOrd="0" parTransId="{3365EB9E-1E47-4854-92FE-3ADD96861F82}" sibTransId="{D455CBB5-8259-4929-83DC-5829CA2E3C11}"/>
    <dgm:cxn modelId="{20A2449E-BBAD-402B-B792-F5ABC38FDA7A}" type="presOf" srcId="{474BE61A-2AAA-4C61-8335-6D1A27177BF2}" destId="{720870FB-2649-4FEA-B1CE-CBB520CA46F9}" srcOrd="1" destOrd="0" presId="urn:microsoft.com/office/officeart/2005/8/layout/chart3"/>
    <dgm:cxn modelId="{3A38FBAF-106A-40EE-ABAB-9D5008763437}" srcId="{2FE8989B-F891-4D95-8428-63C82A585657}" destId="{D7FAE7B0-7D1F-43A4-874B-DD85A601FD56}" srcOrd="1" destOrd="0" parTransId="{8A2B66C3-15C8-4299-A2F3-748411F024B0}" sibTransId="{CAF32BCA-B576-438B-82AB-629781139C48}"/>
    <dgm:cxn modelId="{BD7796CA-5F0B-4B60-8B03-1878F2016FA6}" type="presOf" srcId="{B7B17003-1006-426C-A27F-AA94BC0718B9}" destId="{44A0855D-C009-4043-B671-0FF835E5DF2C}" srcOrd="1" destOrd="0" presId="urn:microsoft.com/office/officeart/2005/8/layout/chart3"/>
    <dgm:cxn modelId="{5EBA83DB-277B-46DC-9468-47FAE68B50CA}" type="presOf" srcId="{D7FAE7B0-7D1F-43A4-874B-DD85A601FD56}" destId="{41343E00-30C0-4304-9B8C-EBC6C1E885C3}" srcOrd="0" destOrd="0" presId="urn:microsoft.com/office/officeart/2005/8/layout/chart3"/>
    <dgm:cxn modelId="{D90286DC-12B3-4442-9434-DD38DA29CAAB}" srcId="{2FE8989B-F891-4D95-8428-63C82A585657}" destId="{474BE61A-2AAA-4C61-8335-6D1A27177BF2}" srcOrd="5" destOrd="0" parTransId="{70D2D625-8BBB-422C-A5B2-173D28FBE76D}" sibTransId="{7C5F0C96-2111-446A-B10B-2AE1A0E2CEF1}"/>
    <dgm:cxn modelId="{4762B3ED-63BF-4277-AAB6-ADECC627DBDF}" type="presOf" srcId="{06AF82E7-CB53-4D0C-8442-4700A96A46F7}" destId="{A076AEAD-B263-4B83-8120-FFA04BD707FF}" srcOrd="1" destOrd="0" presId="urn:microsoft.com/office/officeart/2005/8/layout/chart3"/>
    <dgm:cxn modelId="{AD8BDAF8-79AC-4D39-83C5-D93A4AC09F2F}" type="presOf" srcId="{B7B17003-1006-426C-A27F-AA94BC0718B9}" destId="{2329D463-81D9-4D83-B078-CBDCD4A5BE1E}" srcOrd="0" destOrd="0" presId="urn:microsoft.com/office/officeart/2005/8/layout/chart3"/>
    <dgm:cxn modelId="{4BA55176-B368-48D9-B691-A8B328516404}" type="presParOf" srcId="{51B256AC-0D7E-4BFB-B974-5C6A1A517E1B}" destId="{80B92587-76DD-473C-AACE-9D8FA2A41174}" srcOrd="0" destOrd="0" presId="urn:microsoft.com/office/officeart/2005/8/layout/chart3"/>
    <dgm:cxn modelId="{0F3C81ED-1609-489A-AFE3-8D839C2FA0EF}" type="presParOf" srcId="{51B256AC-0D7E-4BFB-B974-5C6A1A517E1B}" destId="{A076AEAD-B263-4B83-8120-FFA04BD707FF}" srcOrd="1" destOrd="0" presId="urn:microsoft.com/office/officeart/2005/8/layout/chart3"/>
    <dgm:cxn modelId="{066BB23A-B32D-4414-8E72-ADD1EBA61D9B}" type="presParOf" srcId="{51B256AC-0D7E-4BFB-B974-5C6A1A517E1B}" destId="{41343E00-30C0-4304-9B8C-EBC6C1E885C3}" srcOrd="2" destOrd="0" presId="urn:microsoft.com/office/officeart/2005/8/layout/chart3"/>
    <dgm:cxn modelId="{3792601F-4649-4333-985D-613C8EB0F976}" type="presParOf" srcId="{51B256AC-0D7E-4BFB-B974-5C6A1A517E1B}" destId="{8B23FCD2-A830-4282-9546-7A45217D5029}" srcOrd="3" destOrd="0" presId="urn:microsoft.com/office/officeart/2005/8/layout/chart3"/>
    <dgm:cxn modelId="{0F806553-B8A2-4F6A-B359-26175FF39B20}" type="presParOf" srcId="{51B256AC-0D7E-4BFB-B974-5C6A1A517E1B}" destId="{938B6163-06B7-4784-A9F9-339BDCFDCD96}" srcOrd="4" destOrd="0" presId="urn:microsoft.com/office/officeart/2005/8/layout/chart3"/>
    <dgm:cxn modelId="{2DCAC837-32C8-41AE-83AD-D2B520B2438D}" type="presParOf" srcId="{51B256AC-0D7E-4BFB-B974-5C6A1A517E1B}" destId="{38C7233C-F6F6-4F20-83FA-C65AB34A8EFB}" srcOrd="5" destOrd="0" presId="urn:microsoft.com/office/officeart/2005/8/layout/chart3"/>
    <dgm:cxn modelId="{9F2859B4-16A0-4DE5-93FC-CA38548EA372}" type="presParOf" srcId="{51B256AC-0D7E-4BFB-B974-5C6A1A517E1B}" destId="{0D1E46FA-7641-4646-9847-1D567ECC6286}" srcOrd="6" destOrd="0" presId="urn:microsoft.com/office/officeart/2005/8/layout/chart3"/>
    <dgm:cxn modelId="{343C71A8-A4AF-4C1A-92AC-AA410EBCEBD7}" type="presParOf" srcId="{51B256AC-0D7E-4BFB-B974-5C6A1A517E1B}" destId="{5426878C-9EC5-4733-B011-5AF79D69152D}" srcOrd="7" destOrd="0" presId="urn:microsoft.com/office/officeart/2005/8/layout/chart3"/>
    <dgm:cxn modelId="{08D0A0C8-F079-4E70-98AF-D4F26FDB8D53}" type="presParOf" srcId="{51B256AC-0D7E-4BFB-B974-5C6A1A517E1B}" destId="{2329D463-81D9-4D83-B078-CBDCD4A5BE1E}" srcOrd="8" destOrd="0" presId="urn:microsoft.com/office/officeart/2005/8/layout/chart3"/>
    <dgm:cxn modelId="{788FAFFA-AD67-4534-8271-32AB56526E3E}" type="presParOf" srcId="{51B256AC-0D7E-4BFB-B974-5C6A1A517E1B}" destId="{44A0855D-C009-4043-B671-0FF835E5DF2C}" srcOrd="9" destOrd="0" presId="urn:microsoft.com/office/officeart/2005/8/layout/chart3"/>
    <dgm:cxn modelId="{6B51015C-F013-4DE6-817E-A66F55BFFFBE}" type="presParOf" srcId="{51B256AC-0D7E-4BFB-B974-5C6A1A517E1B}" destId="{5262759F-E289-484E-A6C9-E3FA4B73039B}" srcOrd="10" destOrd="0" presId="urn:microsoft.com/office/officeart/2005/8/layout/chart3"/>
    <dgm:cxn modelId="{EB8305C3-05F0-42AC-81FB-862842B076EA}" type="presParOf" srcId="{51B256AC-0D7E-4BFB-B974-5C6A1A517E1B}" destId="{720870FB-2649-4FEA-B1CE-CBB520CA46F9}" srcOrd="11" destOrd="0" presId="urn:microsoft.com/office/officeart/2005/8/layout/char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902633-AD9C-43ED-875E-D92E35F5E96B}" type="doc">
      <dgm:prSet loTypeId="urn:microsoft.com/office/officeart/2005/8/layout/chart3" loCatId="cycle" qsTypeId="urn:microsoft.com/office/officeart/2005/8/quickstyle/simple1" qsCatId="simple" csTypeId="urn:microsoft.com/office/officeart/2005/8/colors/accent2_3" csCatId="accent2" phldr="1"/>
      <dgm:spPr/>
      <dgm:t>
        <a:bodyPr/>
        <a:lstStyle/>
        <a:p>
          <a:endParaRPr lang="de-DE"/>
        </a:p>
      </dgm:t>
    </dgm:pt>
    <dgm:pt modelId="{E4BEF1A4-EFBA-4F8A-BE22-AE8EC4F8FDEE}">
      <dgm:prSet phldrT="[Text]" custT="1"/>
      <dgm:spPr/>
      <dgm:t>
        <a:bodyPr/>
        <a:lstStyle/>
        <a:p>
          <a:r>
            <a:rPr lang="de-DE" sz="1050" dirty="0"/>
            <a:t>Parmesan</a:t>
          </a:r>
          <a:endParaRPr lang="de-DE" sz="1100" dirty="0"/>
        </a:p>
      </dgm:t>
    </dgm:pt>
    <dgm:pt modelId="{E99D2B57-CE4E-4EE9-B08D-0F5DA1E643B5}" type="parTrans" cxnId="{F7C25A9A-414F-4BA7-90BC-29E71B700724}">
      <dgm:prSet/>
      <dgm:spPr/>
      <dgm:t>
        <a:bodyPr/>
        <a:lstStyle/>
        <a:p>
          <a:endParaRPr lang="de-DE" sz="3200"/>
        </a:p>
      </dgm:t>
    </dgm:pt>
    <dgm:pt modelId="{63564C99-3779-4E27-BCDA-7F9DE73C3E20}" type="sibTrans" cxnId="{F7C25A9A-414F-4BA7-90BC-29E71B700724}">
      <dgm:prSet/>
      <dgm:spPr/>
      <dgm:t>
        <a:bodyPr/>
        <a:lstStyle/>
        <a:p>
          <a:endParaRPr lang="de-DE" sz="3200"/>
        </a:p>
      </dgm:t>
    </dgm:pt>
    <dgm:pt modelId="{5807F72F-1945-448E-BFA8-864ED5AFC3E6}">
      <dgm:prSet custT="1"/>
      <dgm:spPr/>
      <dgm:t>
        <a:bodyPr/>
        <a:lstStyle/>
        <a:p>
          <a:r>
            <a:rPr lang="de-DE" sz="1000" dirty="0"/>
            <a:t>Mozzarella</a:t>
          </a:r>
          <a:endParaRPr lang="de-DE" sz="1100" dirty="0"/>
        </a:p>
      </dgm:t>
    </dgm:pt>
    <dgm:pt modelId="{546897CB-A9E9-4F9A-842F-B167C8AD810D}" type="parTrans" cxnId="{0AB35B82-084F-4361-9286-2A60A5C9618D}">
      <dgm:prSet/>
      <dgm:spPr/>
      <dgm:t>
        <a:bodyPr/>
        <a:lstStyle/>
        <a:p>
          <a:endParaRPr lang="de-DE" sz="3200"/>
        </a:p>
      </dgm:t>
    </dgm:pt>
    <dgm:pt modelId="{8997EC7A-8C91-4215-B5AB-2175E738A63C}" type="sibTrans" cxnId="{0AB35B82-084F-4361-9286-2A60A5C9618D}">
      <dgm:prSet/>
      <dgm:spPr/>
      <dgm:t>
        <a:bodyPr/>
        <a:lstStyle/>
        <a:p>
          <a:endParaRPr lang="de-DE" sz="3200"/>
        </a:p>
      </dgm:t>
    </dgm:pt>
    <dgm:pt modelId="{7D9E4BED-00FD-45F1-B666-09DC42879EE5}">
      <dgm:prSet custT="1"/>
      <dgm:spPr/>
      <dgm:t>
        <a:bodyPr/>
        <a:lstStyle/>
        <a:p>
          <a:r>
            <a:rPr lang="de-DE" sz="1100" dirty="0"/>
            <a:t>Hefe-flocken</a:t>
          </a:r>
        </a:p>
      </dgm:t>
    </dgm:pt>
    <dgm:pt modelId="{3B91FCBC-1896-4FF7-8EAB-5146FA106EC3}" type="parTrans" cxnId="{887865E0-17F8-4E24-98C6-91E59F4F32AD}">
      <dgm:prSet/>
      <dgm:spPr/>
      <dgm:t>
        <a:bodyPr/>
        <a:lstStyle/>
        <a:p>
          <a:endParaRPr lang="de-DE" sz="3200"/>
        </a:p>
      </dgm:t>
    </dgm:pt>
    <dgm:pt modelId="{87BD6C4F-FCAF-407E-9C2A-39C912E89D84}" type="sibTrans" cxnId="{887865E0-17F8-4E24-98C6-91E59F4F32AD}">
      <dgm:prSet/>
      <dgm:spPr/>
      <dgm:t>
        <a:bodyPr/>
        <a:lstStyle/>
        <a:p>
          <a:endParaRPr lang="de-DE" sz="3200"/>
        </a:p>
      </dgm:t>
    </dgm:pt>
    <dgm:pt modelId="{7A3D5979-EB88-44B7-9E50-F8DB24BC47FA}">
      <dgm:prSet custT="1"/>
      <dgm:spPr/>
      <dgm:t>
        <a:bodyPr/>
        <a:lstStyle/>
        <a:p>
          <a:r>
            <a:rPr lang="de-DE" sz="1100"/>
            <a:t>Walnüsse</a:t>
          </a:r>
          <a:endParaRPr lang="de-DE" sz="1100" dirty="0"/>
        </a:p>
      </dgm:t>
    </dgm:pt>
    <dgm:pt modelId="{83DE026C-77F2-4A7D-A1FD-43E094562FD2}" type="parTrans" cxnId="{C03B5880-20B1-48F6-AB46-029CE5670E0A}">
      <dgm:prSet/>
      <dgm:spPr/>
      <dgm:t>
        <a:bodyPr/>
        <a:lstStyle/>
        <a:p>
          <a:endParaRPr lang="de-DE" sz="3200"/>
        </a:p>
      </dgm:t>
    </dgm:pt>
    <dgm:pt modelId="{128433DC-7077-441E-8C23-D60604BB5F88}" type="sibTrans" cxnId="{C03B5880-20B1-48F6-AB46-029CE5670E0A}">
      <dgm:prSet/>
      <dgm:spPr/>
      <dgm:t>
        <a:bodyPr/>
        <a:lstStyle/>
        <a:p>
          <a:endParaRPr lang="de-DE" sz="3200"/>
        </a:p>
      </dgm:t>
    </dgm:pt>
    <dgm:pt modelId="{AFD0219E-EFC7-4399-B40D-D26829B902B6}">
      <dgm:prSet custT="1"/>
      <dgm:spPr/>
      <dgm:t>
        <a:bodyPr/>
        <a:lstStyle/>
        <a:p>
          <a:r>
            <a:rPr lang="de-DE" sz="1100" dirty="0"/>
            <a:t>Hasel-nüsse</a:t>
          </a:r>
        </a:p>
      </dgm:t>
    </dgm:pt>
    <dgm:pt modelId="{BB0C90A7-FF22-44A4-AE04-BF95BFECDED8}" type="parTrans" cxnId="{C0D9F21B-0252-4737-8623-8F0966947736}">
      <dgm:prSet/>
      <dgm:spPr/>
      <dgm:t>
        <a:bodyPr/>
        <a:lstStyle/>
        <a:p>
          <a:endParaRPr lang="de-DE" sz="3200"/>
        </a:p>
      </dgm:t>
    </dgm:pt>
    <dgm:pt modelId="{79ED85C5-63A1-4592-95BF-C840972198B1}" type="sibTrans" cxnId="{C0D9F21B-0252-4737-8623-8F0966947736}">
      <dgm:prSet/>
      <dgm:spPr/>
      <dgm:t>
        <a:bodyPr/>
        <a:lstStyle/>
        <a:p>
          <a:endParaRPr lang="de-DE" sz="3200"/>
        </a:p>
      </dgm:t>
    </dgm:pt>
    <dgm:pt modelId="{35028970-358C-49E8-A276-9A1EB209CF52}">
      <dgm:prSet custT="1"/>
      <dgm:spPr/>
      <dgm:t>
        <a:bodyPr/>
        <a:lstStyle/>
        <a:p>
          <a:r>
            <a:rPr lang="de-DE" sz="1100" dirty="0"/>
            <a:t>Cashew-nuss</a:t>
          </a:r>
        </a:p>
      </dgm:t>
    </dgm:pt>
    <dgm:pt modelId="{2B6575FF-AE0C-4DF8-9F0F-E029632834BD}" type="parTrans" cxnId="{88FE0351-0509-404A-BACC-14F5EBC433EF}">
      <dgm:prSet/>
      <dgm:spPr/>
      <dgm:t>
        <a:bodyPr/>
        <a:lstStyle/>
        <a:p>
          <a:endParaRPr lang="de-DE" sz="3200"/>
        </a:p>
      </dgm:t>
    </dgm:pt>
    <dgm:pt modelId="{C560AD61-C0FB-4B88-9FFD-B48D67025A58}" type="sibTrans" cxnId="{88FE0351-0509-404A-BACC-14F5EBC433EF}">
      <dgm:prSet/>
      <dgm:spPr/>
      <dgm:t>
        <a:bodyPr/>
        <a:lstStyle/>
        <a:p>
          <a:endParaRPr lang="de-DE" sz="3200"/>
        </a:p>
      </dgm:t>
    </dgm:pt>
    <dgm:pt modelId="{D841BB28-D470-45BA-A6A5-75A7B2B2070C}" type="pres">
      <dgm:prSet presAssocID="{3B902633-AD9C-43ED-875E-D92E35F5E96B}" presName="compositeShape" presStyleCnt="0">
        <dgm:presLayoutVars>
          <dgm:chMax val="7"/>
          <dgm:dir/>
          <dgm:resizeHandles val="exact"/>
        </dgm:presLayoutVars>
      </dgm:prSet>
      <dgm:spPr/>
    </dgm:pt>
    <dgm:pt modelId="{8CC45096-ED11-41FD-80E7-50D15C3C9278}" type="pres">
      <dgm:prSet presAssocID="{3B902633-AD9C-43ED-875E-D92E35F5E96B}" presName="wedge1" presStyleLbl="node1" presStyleIdx="0" presStyleCnt="6" custLinFactNeighborX="-2892" custLinFactNeighborY="4338"/>
      <dgm:spPr/>
    </dgm:pt>
    <dgm:pt modelId="{A9CD24E8-06D5-4FEB-96B8-60A4C11FFFF4}" type="pres">
      <dgm:prSet presAssocID="{3B902633-AD9C-43ED-875E-D92E35F5E96B}" presName="wedge1Tx" presStyleLbl="node1" presStyleIdx="0" presStyleCnt="6">
        <dgm:presLayoutVars>
          <dgm:chMax val="0"/>
          <dgm:chPref val="0"/>
          <dgm:bulletEnabled val="1"/>
        </dgm:presLayoutVars>
      </dgm:prSet>
      <dgm:spPr/>
    </dgm:pt>
    <dgm:pt modelId="{E409698B-5BD3-4A2B-B3E2-BFABD107E4E2}" type="pres">
      <dgm:prSet presAssocID="{3B902633-AD9C-43ED-875E-D92E35F5E96B}" presName="wedge2" presStyleLbl="node1" presStyleIdx="1" presStyleCnt="6"/>
      <dgm:spPr/>
    </dgm:pt>
    <dgm:pt modelId="{81E929EA-1D30-424A-A0A7-5CA0A03A910C}" type="pres">
      <dgm:prSet presAssocID="{3B902633-AD9C-43ED-875E-D92E35F5E96B}" presName="wedge2Tx" presStyleLbl="node1" presStyleIdx="1" presStyleCnt="6">
        <dgm:presLayoutVars>
          <dgm:chMax val="0"/>
          <dgm:chPref val="0"/>
          <dgm:bulletEnabled val="1"/>
        </dgm:presLayoutVars>
      </dgm:prSet>
      <dgm:spPr/>
    </dgm:pt>
    <dgm:pt modelId="{D2D06E7C-2047-49F7-BF36-BA29E3C45E76}" type="pres">
      <dgm:prSet presAssocID="{3B902633-AD9C-43ED-875E-D92E35F5E96B}" presName="wedge3" presStyleLbl="node1" presStyleIdx="2" presStyleCnt="6"/>
      <dgm:spPr/>
    </dgm:pt>
    <dgm:pt modelId="{78FDA1B0-EEF6-4B96-96A2-429E2071B240}" type="pres">
      <dgm:prSet presAssocID="{3B902633-AD9C-43ED-875E-D92E35F5E96B}" presName="wedge3Tx" presStyleLbl="node1" presStyleIdx="2" presStyleCnt="6">
        <dgm:presLayoutVars>
          <dgm:chMax val="0"/>
          <dgm:chPref val="0"/>
          <dgm:bulletEnabled val="1"/>
        </dgm:presLayoutVars>
      </dgm:prSet>
      <dgm:spPr/>
    </dgm:pt>
    <dgm:pt modelId="{53B3C4A9-C077-49C9-8A59-C74F3DB14D25}" type="pres">
      <dgm:prSet presAssocID="{3B902633-AD9C-43ED-875E-D92E35F5E96B}" presName="wedge4" presStyleLbl="node1" presStyleIdx="3" presStyleCnt="6"/>
      <dgm:spPr/>
    </dgm:pt>
    <dgm:pt modelId="{CC432146-5F82-4369-8587-1D05D67AD610}" type="pres">
      <dgm:prSet presAssocID="{3B902633-AD9C-43ED-875E-D92E35F5E96B}" presName="wedge4Tx" presStyleLbl="node1" presStyleIdx="3" presStyleCnt="6">
        <dgm:presLayoutVars>
          <dgm:chMax val="0"/>
          <dgm:chPref val="0"/>
          <dgm:bulletEnabled val="1"/>
        </dgm:presLayoutVars>
      </dgm:prSet>
      <dgm:spPr/>
    </dgm:pt>
    <dgm:pt modelId="{BD5E726D-AD94-42CB-8E81-802A760D2805}" type="pres">
      <dgm:prSet presAssocID="{3B902633-AD9C-43ED-875E-D92E35F5E96B}" presName="wedge5" presStyleLbl="node1" presStyleIdx="4" presStyleCnt="6"/>
      <dgm:spPr/>
    </dgm:pt>
    <dgm:pt modelId="{EB6C71A3-CC84-46AF-97ED-B08B9E2F26D5}" type="pres">
      <dgm:prSet presAssocID="{3B902633-AD9C-43ED-875E-D92E35F5E96B}" presName="wedge5Tx" presStyleLbl="node1" presStyleIdx="4" presStyleCnt="6">
        <dgm:presLayoutVars>
          <dgm:chMax val="0"/>
          <dgm:chPref val="0"/>
          <dgm:bulletEnabled val="1"/>
        </dgm:presLayoutVars>
      </dgm:prSet>
      <dgm:spPr/>
    </dgm:pt>
    <dgm:pt modelId="{F032F18B-6477-4F96-B529-EB417A89BCC4}" type="pres">
      <dgm:prSet presAssocID="{3B902633-AD9C-43ED-875E-D92E35F5E96B}" presName="wedge6" presStyleLbl="node1" presStyleIdx="5" presStyleCnt="6"/>
      <dgm:spPr/>
    </dgm:pt>
    <dgm:pt modelId="{8E39B817-2122-45EF-A01D-A6D74A3C755D}" type="pres">
      <dgm:prSet presAssocID="{3B902633-AD9C-43ED-875E-D92E35F5E96B}" presName="wedge6Tx" presStyleLbl="node1" presStyleIdx="5" presStyleCnt="6">
        <dgm:presLayoutVars>
          <dgm:chMax val="0"/>
          <dgm:chPref val="0"/>
          <dgm:bulletEnabled val="1"/>
        </dgm:presLayoutVars>
      </dgm:prSet>
      <dgm:spPr/>
    </dgm:pt>
  </dgm:ptLst>
  <dgm:cxnLst>
    <dgm:cxn modelId="{153DEC0C-12AA-4DDE-AD6E-5A8B49F2AF8D}" type="presOf" srcId="{7A3D5979-EB88-44B7-9E50-F8DB24BC47FA}" destId="{53B3C4A9-C077-49C9-8A59-C74F3DB14D25}" srcOrd="0" destOrd="0" presId="urn:microsoft.com/office/officeart/2005/8/layout/chart3"/>
    <dgm:cxn modelId="{5F93BD0D-622A-48DB-9619-8E5CA3A4AFCF}" type="presOf" srcId="{7A3D5979-EB88-44B7-9E50-F8DB24BC47FA}" destId="{CC432146-5F82-4369-8587-1D05D67AD610}" srcOrd="1" destOrd="0" presId="urn:microsoft.com/office/officeart/2005/8/layout/chart3"/>
    <dgm:cxn modelId="{C0D9F21B-0252-4737-8623-8F0966947736}" srcId="{3B902633-AD9C-43ED-875E-D92E35F5E96B}" destId="{AFD0219E-EFC7-4399-B40D-D26829B902B6}" srcOrd="4" destOrd="0" parTransId="{BB0C90A7-FF22-44A4-AE04-BF95BFECDED8}" sibTransId="{79ED85C5-63A1-4592-95BF-C840972198B1}"/>
    <dgm:cxn modelId="{086A363C-C31F-48BC-8120-70007EE08DE4}" type="presOf" srcId="{E4BEF1A4-EFBA-4F8A-BE22-AE8EC4F8FDEE}" destId="{A9CD24E8-06D5-4FEB-96B8-60A4C11FFFF4}" srcOrd="1" destOrd="0" presId="urn:microsoft.com/office/officeart/2005/8/layout/chart3"/>
    <dgm:cxn modelId="{E9D1EE5D-10F3-4372-B0EF-798A831511EA}" type="presOf" srcId="{AFD0219E-EFC7-4399-B40D-D26829B902B6}" destId="{BD5E726D-AD94-42CB-8E81-802A760D2805}" srcOrd="0" destOrd="0" presId="urn:microsoft.com/office/officeart/2005/8/layout/chart3"/>
    <dgm:cxn modelId="{88FE0351-0509-404A-BACC-14F5EBC433EF}" srcId="{3B902633-AD9C-43ED-875E-D92E35F5E96B}" destId="{35028970-358C-49E8-A276-9A1EB209CF52}" srcOrd="5" destOrd="0" parTransId="{2B6575FF-AE0C-4DF8-9F0F-E029632834BD}" sibTransId="{C560AD61-C0FB-4B88-9FFD-B48D67025A58}"/>
    <dgm:cxn modelId="{03D9E77C-5188-4667-B2B9-629EC7A35D91}" type="presOf" srcId="{AFD0219E-EFC7-4399-B40D-D26829B902B6}" destId="{EB6C71A3-CC84-46AF-97ED-B08B9E2F26D5}" srcOrd="1" destOrd="0" presId="urn:microsoft.com/office/officeart/2005/8/layout/chart3"/>
    <dgm:cxn modelId="{C03B5880-20B1-48F6-AB46-029CE5670E0A}" srcId="{3B902633-AD9C-43ED-875E-D92E35F5E96B}" destId="{7A3D5979-EB88-44B7-9E50-F8DB24BC47FA}" srcOrd="3" destOrd="0" parTransId="{83DE026C-77F2-4A7D-A1FD-43E094562FD2}" sibTransId="{128433DC-7077-441E-8C23-D60604BB5F88}"/>
    <dgm:cxn modelId="{0AB35B82-084F-4361-9286-2A60A5C9618D}" srcId="{3B902633-AD9C-43ED-875E-D92E35F5E96B}" destId="{5807F72F-1945-448E-BFA8-864ED5AFC3E6}" srcOrd="1" destOrd="0" parTransId="{546897CB-A9E9-4F9A-842F-B167C8AD810D}" sibTransId="{8997EC7A-8C91-4215-B5AB-2175E738A63C}"/>
    <dgm:cxn modelId="{F7C25A9A-414F-4BA7-90BC-29E71B700724}" srcId="{3B902633-AD9C-43ED-875E-D92E35F5E96B}" destId="{E4BEF1A4-EFBA-4F8A-BE22-AE8EC4F8FDEE}" srcOrd="0" destOrd="0" parTransId="{E99D2B57-CE4E-4EE9-B08D-0F5DA1E643B5}" sibTransId="{63564C99-3779-4E27-BCDA-7F9DE73C3E20}"/>
    <dgm:cxn modelId="{4F54E5B1-05A7-43CA-9DB5-9B375842F79A}" type="presOf" srcId="{3B902633-AD9C-43ED-875E-D92E35F5E96B}" destId="{D841BB28-D470-45BA-A6A5-75A7B2B2070C}" srcOrd="0" destOrd="0" presId="urn:microsoft.com/office/officeart/2005/8/layout/chart3"/>
    <dgm:cxn modelId="{8BC703BA-1A10-49C3-88E3-D3A32CB4FDF4}" type="presOf" srcId="{E4BEF1A4-EFBA-4F8A-BE22-AE8EC4F8FDEE}" destId="{8CC45096-ED11-41FD-80E7-50D15C3C9278}" srcOrd="0" destOrd="0" presId="urn:microsoft.com/office/officeart/2005/8/layout/chart3"/>
    <dgm:cxn modelId="{25BF7CBC-F577-4104-BFBF-D9F163622EAF}" type="presOf" srcId="{7D9E4BED-00FD-45F1-B666-09DC42879EE5}" destId="{78FDA1B0-EEF6-4B96-96A2-429E2071B240}" srcOrd="1" destOrd="0" presId="urn:microsoft.com/office/officeart/2005/8/layout/chart3"/>
    <dgm:cxn modelId="{32160FCA-C534-4B56-8A88-2F5F4CC82CEC}" type="presOf" srcId="{5807F72F-1945-448E-BFA8-864ED5AFC3E6}" destId="{81E929EA-1D30-424A-A0A7-5CA0A03A910C}" srcOrd="1" destOrd="0" presId="urn:microsoft.com/office/officeart/2005/8/layout/chart3"/>
    <dgm:cxn modelId="{ED9A0CD0-0BA8-40B2-9811-A227F3201253}" type="presOf" srcId="{5807F72F-1945-448E-BFA8-864ED5AFC3E6}" destId="{E409698B-5BD3-4A2B-B3E2-BFABD107E4E2}" srcOrd="0" destOrd="0" presId="urn:microsoft.com/office/officeart/2005/8/layout/chart3"/>
    <dgm:cxn modelId="{68830ED4-5AC2-49B2-9308-64C1115A10FF}" type="presOf" srcId="{7D9E4BED-00FD-45F1-B666-09DC42879EE5}" destId="{D2D06E7C-2047-49F7-BF36-BA29E3C45E76}" srcOrd="0" destOrd="0" presId="urn:microsoft.com/office/officeart/2005/8/layout/chart3"/>
    <dgm:cxn modelId="{887865E0-17F8-4E24-98C6-91E59F4F32AD}" srcId="{3B902633-AD9C-43ED-875E-D92E35F5E96B}" destId="{7D9E4BED-00FD-45F1-B666-09DC42879EE5}" srcOrd="2" destOrd="0" parTransId="{3B91FCBC-1896-4FF7-8EAB-5146FA106EC3}" sibTransId="{87BD6C4F-FCAF-407E-9C2A-39C912E89D84}"/>
    <dgm:cxn modelId="{1E20E8E3-83A2-4ADA-B6E3-83076C3EC180}" type="presOf" srcId="{35028970-358C-49E8-A276-9A1EB209CF52}" destId="{8E39B817-2122-45EF-A01D-A6D74A3C755D}" srcOrd="1" destOrd="0" presId="urn:microsoft.com/office/officeart/2005/8/layout/chart3"/>
    <dgm:cxn modelId="{AFA9CDEC-12FA-4115-91AB-3CD0F01F7B30}" type="presOf" srcId="{35028970-358C-49E8-A276-9A1EB209CF52}" destId="{F032F18B-6477-4F96-B529-EB417A89BCC4}" srcOrd="0" destOrd="0" presId="urn:microsoft.com/office/officeart/2005/8/layout/chart3"/>
    <dgm:cxn modelId="{8DDAE88D-EBD9-4BED-B77A-70F52B5B44C7}" type="presParOf" srcId="{D841BB28-D470-45BA-A6A5-75A7B2B2070C}" destId="{8CC45096-ED11-41FD-80E7-50D15C3C9278}" srcOrd="0" destOrd="0" presId="urn:microsoft.com/office/officeart/2005/8/layout/chart3"/>
    <dgm:cxn modelId="{13EF8432-F2AC-4432-B62C-A09336BD180C}" type="presParOf" srcId="{D841BB28-D470-45BA-A6A5-75A7B2B2070C}" destId="{A9CD24E8-06D5-4FEB-96B8-60A4C11FFFF4}" srcOrd="1" destOrd="0" presId="urn:microsoft.com/office/officeart/2005/8/layout/chart3"/>
    <dgm:cxn modelId="{625E60D3-FAD9-4F3E-8537-8DF616753FAE}" type="presParOf" srcId="{D841BB28-D470-45BA-A6A5-75A7B2B2070C}" destId="{E409698B-5BD3-4A2B-B3E2-BFABD107E4E2}" srcOrd="2" destOrd="0" presId="urn:microsoft.com/office/officeart/2005/8/layout/chart3"/>
    <dgm:cxn modelId="{73BDBC6E-0883-4E58-9ACB-61E08C1D1960}" type="presParOf" srcId="{D841BB28-D470-45BA-A6A5-75A7B2B2070C}" destId="{81E929EA-1D30-424A-A0A7-5CA0A03A910C}" srcOrd="3" destOrd="0" presId="urn:microsoft.com/office/officeart/2005/8/layout/chart3"/>
    <dgm:cxn modelId="{BA4C52E4-F632-4A64-AC8C-50385C266CCC}" type="presParOf" srcId="{D841BB28-D470-45BA-A6A5-75A7B2B2070C}" destId="{D2D06E7C-2047-49F7-BF36-BA29E3C45E76}" srcOrd="4" destOrd="0" presId="urn:microsoft.com/office/officeart/2005/8/layout/chart3"/>
    <dgm:cxn modelId="{9B1F9309-9F67-4A2B-9BAA-E4E19B71B734}" type="presParOf" srcId="{D841BB28-D470-45BA-A6A5-75A7B2B2070C}" destId="{78FDA1B0-EEF6-4B96-96A2-429E2071B240}" srcOrd="5" destOrd="0" presId="urn:microsoft.com/office/officeart/2005/8/layout/chart3"/>
    <dgm:cxn modelId="{56008927-F788-4CF2-BA94-8BEFFA8E5E09}" type="presParOf" srcId="{D841BB28-D470-45BA-A6A5-75A7B2B2070C}" destId="{53B3C4A9-C077-49C9-8A59-C74F3DB14D25}" srcOrd="6" destOrd="0" presId="urn:microsoft.com/office/officeart/2005/8/layout/chart3"/>
    <dgm:cxn modelId="{A3C92CF6-4EF2-496B-804E-404837D6D344}" type="presParOf" srcId="{D841BB28-D470-45BA-A6A5-75A7B2B2070C}" destId="{CC432146-5F82-4369-8587-1D05D67AD610}" srcOrd="7" destOrd="0" presId="urn:microsoft.com/office/officeart/2005/8/layout/chart3"/>
    <dgm:cxn modelId="{3312526D-6CEA-445D-80BF-3189F68719B5}" type="presParOf" srcId="{D841BB28-D470-45BA-A6A5-75A7B2B2070C}" destId="{BD5E726D-AD94-42CB-8E81-802A760D2805}" srcOrd="8" destOrd="0" presId="urn:microsoft.com/office/officeart/2005/8/layout/chart3"/>
    <dgm:cxn modelId="{9C06554A-22EB-4DAD-9A4F-78D759C7FB0F}" type="presParOf" srcId="{D841BB28-D470-45BA-A6A5-75A7B2B2070C}" destId="{EB6C71A3-CC84-46AF-97ED-B08B9E2F26D5}" srcOrd="9" destOrd="0" presId="urn:microsoft.com/office/officeart/2005/8/layout/chart3"/>
    <dgm:cxn modelId="{319669EA-0545-4829-A249-C716C0952B73}" type="presParOf" srcId="{D841BB28-D470-45BA-A6A5-75A7B2B2070C}" destId="{F032F18B-6477-4F96-B529-EB417A89BCC4}" srcOrd="10" destOrd="0" presId="urn:microsoft.com/office/officeart/2005/8/layout/chart3"/>
    <dgm:cxn modelId="{EC956E13-138F-4EC1-873E-96128411A67E}" type="presParOf" srcId="{D841BB28-D470-45BA-A6A5-75A7B2B2070C}" destId="{8E39B817-2122-45EF-A01D-A6D74A3C755D}" srcOrd="11" destOrd="0" presId="urn:microsoft.com/office/officeart/2005/8/layout/char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0D833-8B6F-46BA-B6EC-DA42865D364D}" type="doc">
      <dgm:prSet loTypeId="urn:microsoft.com/office/officeart/2005/8/layout/chevron1" loCatId="process" qsTypeId="urn:microsoft.com/office/officeart/2005/8/quickstyle/simple1" qsCatId="simple" csTypeId="urn:microsoft.com/office/officeart/2005/8/colors/accent0_3" csCatId="mainScheme" phldr="1"/>
      <dgm:spPr/>
    </dgm:pt>
    <dgm:pt modelId="{14BA7D7C-272C-4F11-998A-FF0FC6AEB3F2}">
      <dgm:prSet phldrT="[Text]"/>
      <dgm:spPr>
        <a:solidFill>
          <a:schemeClr val="bg1">
            <a:lumMod val="85000"/>
          </a:schemeClr>
        </a:solidFill>
      </dgm:spPr>
      <dgm:t>
        <a:bodyPr/>
        <a:lstStyle/>
        <a:p>
          <a:endParaRPr lang="de-DE" dirty="0"/>
        </a:p>
      </dgm:t>
    </dgm:pt>
    <dgm:pt modelId="{F42DB222-9B85-48FD-B0F1-4ECFCFD768AA}" type="parTrans" cxnId="{E5C4319B-5B4E-4BB1-87CF-2AD7F5E4C30E}">
      <dgm:prSet/>
      <dgm:spPr/>
      <dgm:t>
        <a:bodyPr/>
        <a:lstStyle/>
        <a:p>
          <a:endParaRPr lang="de-DE"/>
        </a:p>
      </dgm:t>
    </dgm:pt>
    <dgm:pt modelId="{CCFC901B-E02D-4978-8ABF-7C173C09D77B}" type="sibTrans" cxnId="{E5C4319B-5B4E-4BB1-87CF-2AD7F5E4C30E}">
      <dgm:prSet/>
      <dgm:spPr/>
      <dgm:t>
        <a:bodyPr/>
        <a:lstStyle/>
        <a:p>
          <a:endParaRPr lang="de-DE"/>
        </a:p>
      </dgm:t>
    </dgm:pt>
    <dgm:pt modelId="{C603EB42-9B0C-44F7-9B0D-71F8E995CC32}">
      <dgm:prSet phldrT="[Text]"/>
      <dgm:spPr>
        <a:solidFill>
          <a:schemeClr val="bg1">
            <a:lumMod val="85000"/>
          </a:schemeClr>
        </a:solidFill>
      </dgm:spPr>
      <dgm:t>
        <a:bodyPr/>
        <a:lstStyle/>
        <a:p>
          <a:endParaRPr lang="de-DE" dirty="0"/>
        </a:p>
      </dgm:t>
    </dgm:pt>
    <dgm:pt modelId="{D09440AE-ED94-40D5-8A44-3F3D6FEFB008}" type="parTrans" cxnId="{4424BFBD-1A0C-40A0-8A76-3D7906F0608B}">
      <dgm:prSet/>
      <dgm:spPr/>
      <dgm:t>
        <a:bodyPr/>
        <a:lstStyle/>
        <a:p>
          <a:endParaRPr lang="de-DE"/>
        </a:p>
      </dgm:t>
    </dgm:pt>
    <dgm:pt modelId="{1FD0A8B1-002C-4602-8BD7-30884A2AFE6A}" type="sibTrans" cxnId="{4424BFBD-1A0C-40A0-8A76-3D7906F0608B}">
      <dgm:prSet/>
      <dgm:spPr/>
      <dgm:t>
        <a:bodyPr/>
        <a:lstStyle/>
        <a:p>
          <a:endParaRPr lang="de-DE"/>
        </a:p>
      </dgm:t>
    </dgm:pt>
    <dgm:pt modelId="{5DC6ECC3-D2C0-45E1-A28D-3F604D0E3267}">
      <dgm:prSet phldrT="[Text]"/>
      <dgm:spPr>
        <a:solidFill>
          <a:schemeClr val="bg1"/>
        </a:solidFill>
      </dgm:spPr>
      <dgm:t>
        <a:bodyPr/>
        <a:lstStyle/>
        <a:p>
          <a:endParaRPr lang="de-DE" dirty="0"/>
        </a:p>
      </dgm:t>
    </dgm:pt>
    <dgm:pt modelId="{BDDE7102-A7C8-4328-865D-4D812D39C1A5}" type="parTrans" cxnId="{AC95F5AA-8694-4ECE-91FF-39218943FD92}">
      <dgm:prSet/>
      <dgm:spPr/>
      <dgm:t>
        <a:bodyPr/>
        <a:lstStyle/>
        <a:p>
          <a:endParaRPr lang="de-DE"/>
        </a:p>
      </dgm:t>
    </dgm:pt>
    <dgm:pt modelId="{947A7115-84A4-45EE-8259-154809F03CA1}" type="sibTrans" cxnId="{AC95F5AA-8694-4ECE-91FF-39218943FD92}">
      <dgm:prSet/>
      <dgm:spPr/>
      <dgm:t>
        <a:bodyPr/>
        <a:lstStyle/>
        <a:p>
          <a:endParaRPr lang="de-DE"/>
        </a:p>
      </dgm:t>
    </dgm:pt>
    <dgm:pt modelId="{FB09CA26-A24B-455E-AF6A-07A20FACC9BA}">
      <dgm:prSet phldrT="[Text]"/>
      <dgm:spPr>
        <a:solidFill>
          <a:schemeClr val="bg1">
            <a:lumMod val="85000"/>
          </a:schemeClr>
        </a:solidFill>
      </dgm:spPr>
      <dgm:t>
        <a:bodyPr/>
        <a:lstStyle/>
        <a:p>
          <a:endParaRPr lang="de-DE" dirty="0"/>
        </a:p>
      </dgm:t>
    </dgm:pt>
    <dgm:pt modelId="{A3035E7A-E3A1-4B5E-9388-CA46FB581667}" type="parTrans" cxnId="{B7D84BD1-741E-45A7-9F5A-866BA0CA1259}">
      <dgm:prSet/>
      <dgm:spPr/>
      <dgm:t>
        <a:bodyPr/>
        <a:lstStyle/>
        <a:p>
          <a:endParaRPr lang="de-DE"/>
        </a:p>
      </dgm:t>
    </dgm:pt>
    <dgm:pt modelId="{95815D9D-D359-4BE2-B3D0-FAFC2CF49A79}" type="sibTrans" cxnId="{B7D84BD1-741E-45A7-9F5A-866BA0CA1259}">
      <dgm:prSet/>
      <dgm:spPr/>
      <dgm:t>
        <a:bodyPr/>
        <a:lstStyle/>
        <a:p>
          <a:endParaRPr lang="de-DE"/>
        </a:p>
      </dgm:t>
    </dgm:pt>
    <dgm:pt modelId="{9E6943D7-1D92-4C0C-ADAA-172CE7703D40}" type="pres">
      <dgm:prSet presAssocID="{8860D833-8B6F-46BA-B6EC-DA42865D364D}" presName="Name0" presStyleCnt="0">
        <dgm:presLayoutVars>
          <dgm:dir/>
          <dgm:animLvl val="lvl"/>
          <dgm:resizeHandles val="exact"/>
        </dgm:presLayoutVars>
      </dgm:prSet>
      <dgm:spPr/>
    </dgm:pt>
    <dgm:pt modelId="{E516AFFB-E4A2-44F3-AB59-33ABE7EA2FB9}" type="pres">
      <dgm:prSet presAssocID="{14BA7D7C-272C-4F11-998A-FF0FC6AEB3F2}" presName="parTxOnly" presStyleLbl="node1" presStyleIdx="0" presStyleCnt="4">
        <dgm:presLayoutVars>
          <dgm:chMax val="0"/>
          <dgm:chPref val="0"/>
          <dgm:bulletEnabled val="1"/>
        </dgm:presLayoutVars>
      </dgm:prSet>
      <dgm:spPr/>
    </dgm:pt>
    <dgm:pt modelId="{D609F292-150C-4D49-B4C0-C2C1EF0B88BF}" type="pres">
      <dgm:prSet presAssocID="{CCFC901B-E02D-4978-8ABF-7C173C09D77B}" presName="parTxOnlySpace" presStyleCnt="0"/>
      <dgm:spPr/>
    </dgm:pt>
    <dgm:pt modelId="{C30865EF-EC17-40E3-AA8E-D07AAFC85E12}" type="pres">
      <dgm:prSet presAssocID="{C603EB42-9B0C-44F7-9B0D-71F8E995CC32}" presName="parTxOnly" presStyleLbl="node1" presStyleIdx="1" presStyleCnt="4">
        <dgm:presLayoutVars>
          <dgm:chMax val="0"/>
          <dgm:chPref val="0"/>
          <dgm:bulletEnabled val="1"/>
        </dgm:presLayoutVars>
      </dgm:prSet>
      <dgm:spPr/>
    </dgm:pt>
    <dgm:pt modelId="{31F557E5-EEA9-47FB-A1D4-DFB5154A8BE2}" type="pres">
      <dgm:prSet presAssocID="{1FD0A8B1-002C-4602-8BD7-30884A2AFE6A}" presName="parTxOnlySpace" presStyleCnt="0"/>
      <dgm:spPr/>
    </dgm:pt>
    <dgm:pt modelId="{F023536C-ADDA-40E2-BEF4-A004918E9F37}" type="pres">
      <dgm:prSet presAssocID="{FB09CA26-A24B-455E-AF6A-07A20FACC9BA}" presName="parTxOnly" presStyleLbl="node1" presStyleIdx="2" presStyleCnt="4">
        <dgm:presLayoutVars>
          <dgm:chMax val="0"/>
          <dgm:chPref val="0"/>
          <dgm:bulletEnabled val="1"/>
        </dgm:presLayoutVars>
      </dgm:prSet>
      <dgm:spPr/>
    </dgm:pt>
    <dgm:pt modelId="{5FBCA754-925D-4C43-A873-700833BAFCD4}" type="pres">
      <dgm:prSet presAssocID="{95815D9D-D359-4BE2-B3D0-FAFC2CF49A79}" presName="parTxOnlySpace" presStyleCnt="0"/>
      <dgm:spPr/>
    </dgm:pt>
    <dgm:pt modelId="{4EF57643-D67D-470D-AFB1-C2A1D5CE2C67}" type="pres">
      <dgm:prSet presAssocID="{5DC6ECC3-D2C0-45E1-A28D-3F604D0E3267}" presName="parTxOnly" presStyleLbl="node1" presStyleIdx="3" presStyleCnt="4">
        <dgm:presLayoutVars>
          <dgm:chMax val="0"/>
          <dgm:chPref val="0"/>
          <dgm:bulletEnabled val="1"/>
        </dgm:presLayoutVars>
      </dgm:prSet>
      <dgm:spPr/>
    </dgm:pt>
  </dgm:ptLst>
  <dgm:cxnLst>
    <dgm:cxn modelId="{765E7F2F-134B-41BF-9408-D4DE513015E7}" type="presOf" srcId="{14BA7D7C-272C-4F11-998A-FF0FC6AEB3F2}" destId="{E516AFFB-E4A2-44F3-AB59-33ABE7EA2FB9}" srcOrd="0" destOrd="0" presId="urn:microsoft.com/office/officeart/2005/8/layout/chevron1"/>
    <dgm:cxn modelId="{BDB6616C-3EFB-49BA-933D-7C3F1E2D0399}" type="presOf" srcId="{8860D833-8B6F-46BA-B6EC-DA42865D364D}" destId="{9E6943D7-1D92-4C0C-ADAA-172CE7703D40}" srcOrd="0" destOrd="0" presId="urn:microsoft.com/office/officeart/2005/8/layout/chevron1"/>
    <dgm:cxn modelId="{B5345776-961F-4BD9-838D-701B7C998FAF}" type="presOf" srcId="{FB09CA26-A24B-455E-AF6A-07A20FACC9BA}" destId="{F023536C-ADDA-40E2-BEF4-A004918E9F37}" srcOrd="0" destOrd="0" presId="urn:microsoft.com/office/officeart/2005/8/layout/chevron1"/>
    <dgm:cxn modelId="{A5E6F998-801D-4BBC-AF62-72A7330CDADD}" type="presOf" srcId="{C603EB42-9B0C-44F7-9B0D-71F8E995CC32}" destId="{C30865EF-EC17-40E3-AA8E-D07AAFC85E12}" srcOrd="0" destOrd="0" presId="urn:microsoft.com/office/officeart/2005/8/layout/chevron1"/>
    <dgm:cxn modelId="{E5C4319B-5B4E-4BB1-87CF-2AD7F5E4C30E}" srcId="{8860D833-8B6F-46BA-B6EC-DA42865D364D}" destId="{14BA7D7C-272C-4F11-998A-FF0FC6AEB3F2}" srcOrd="0" destOrd="0" parTransId="{F42DB222-9B85-48FD-B0F1-4ECFCFD768AA}" sibTransId="{CCFC901B-E02D-4978-8ABF-7C173C09D77B}"/>
    <dgm:cxn modelId="{AC95F5AA-8694-4ECE-91FF-39218943FD92}" srcId="{8860D833-8B6F-46BA-B6EC-DA42865D364D}" destId="{5DC6ECC3-D2C0-45E1-A28D-3F604D0E3267}" srcOrd="3" destOrd="0" parTransId="{BDDE7102-A7C8-4328-865D-4D812D39C1A5}" sibTransId="{947A7115-84A4-45EE-8259-154809F03CA1}"/>
    <dgm:cxn modelId="{4424BFBD-1A0C-40A0-8A76-3D7906F0608B}" srcId="{8860D833-8B6F-46BA-B6EC-DA42865D364D}" destId="{C603EB42-9B0C-44F7-9B0D-71F8E995CC32}" srcOrd="1" destOrd="0" parTransId="{D09440AE-ED94-40D5-8A44-3F3D6FEFB008}" sibTransId="{1FD0A8B1-002C-4602-8BD7-30884A2AFE6A}"/>
    <dgm:cxn modelId="{B7D84BD1-741E-45A7-9F5A-866BA0CA1259}" srcId="{8860D833-8B6F-46BA-B6EC-DA42865D364D}" destId="{FB09CA26-A24B-455E-AF6A-07A20FACC9BA}" srcOrd="2" destOrd="0" parTransId="{A3035E7A-E3A1-4B5E-9388-CA46FB581667}" sibTransId="{95815D9D-D359-4BE2-B3D0-FAFC2CF49A79}"/>
    <dgm:cxn modelId="{2C3AD6E2-6567-4A02-8B77-2F5C046DD88D}" type="presOf" srcId="{5DC6ECC3-D2C0-45E1-A28D-3F604D0E3267}" destId="{4EF57643-D67D-470D-AFB1-C2A1D5CE2C67}" srcOrd="0" destOrd="0" presId="urn:microsoft.com/office/officeart/2005/8/layout/chevron1"/>
    <dgm:cxn modelId="{AFFF1B47-EFE4-4F5C-B027-B6CF58A966A6}" type="presParOf" srcId="{9E6943D7-1D92-4C0C-ADAA-172CE7703D40}" destId="{E516AFFB-E4A2-44F3-AB59-33ABE7EA2FB9}" srcOrd="0" destOrd="0" presId="urn:microsoft.com/office/officeart/2005/8/layout/chevron1"/>
    <dgm:cxn modelId="{3AA6A69B-5015-4120-A0E2-775E51B465A6}" type="presParOf" srcId="{9E6943D7-1D92-4C0C-ADAA-172CE7703D40}" destId="{D609F292-150C-4D49-B4C0-C2C1EF0B88BF}" srcOrd="1" destOrd="0" presId="urn:microsoft.com/office/officeart/2005/8/layout/chevron1"/>
    <dgm:cxn modelId="{007FCAC7-3FB6-4CF6-859E-87C219CB19EE}" type="presParOf" srcId="{9E6943D7-1D92-4C0C-ADAA-172CE7703D40}" destId="{C30865EF-EC17-40E3-AA8E-D07AAFC85E12}" srcOrd="2" destOrd="0" presId="urn:microsoft.com/office/officeart/2005/8/layout/chevron1"/>
    <dgm:cxn modelId="{CC23514A-518F-43FB-BCDE-48AFDD2A7652}" type="presParOf" srcId="{9E6943D7-1D92-4C0C-ADAA-172CE7703D40}" destId="{31F557E5-EEA9-47FB-A1D4-DFB5154A8BE2}" srcOrd="3" destOrd="0" presId="urn:microsoft.com/office/officeart/2005/8/layout/chevron1"/>
    <dgm:cxn modelId="{6ED9234E-4838-4697-A74F-35F6E68CB65F}" type="presParOf" srcId="{9E6943D7-1D92-4C0C-ADAA-172CE7703D40}" destId="{F023536C-ADDA-40E2-BEF4-A004918E9F37}" srcOrd="4" destOrd="0" presId="urn:microsoft.com/office/officeart/2005/8/layout/chevron1"/>
    <dgm:cxn modelId="{A9C88029-2A55-4713-8B30-B04F2CC7EB17}" type="presParOf" srcId="{9E6943D7-1D92-4C0C-ADAA-172CE7703D40}" destId="{5FBCA754-925D-4C43-A873-700833BAFCD4}" srcOrd="5" destOrd="0" presId="urn:microsoft.com/office/officeart/2005/8/layout/chevron1"/>
    <dgm:cxn modelId="{0D63A6F1-5CF4-4728-BA79-D2050A39CCCA}" type="presParOf" srcId="{9E6943D7-1D92-4C0C-ADAA-172CE7703D40}" destId="{4EF57643-D67D-470D-AFB1-C2A1D5CE2C67}"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4E67A-36EA-4997-8D93-23835A9B95AB}">
      <dsp:nvSpPr>
        <dsp:cNvPr id="0" name=""/>
        <dsp:cNvSpPr/>
      </dsp:nvSpPr>
      <dsp:spPr>
        <a:xfrm>
          <a:off x="1438851" y="271114"/>
          <a:ext cx="2207520" cy="2207520"/>
        </a:xfrm>
        <a:prstGeom prst="pie">
          <a:avLst>
            <a:gd name="adj1" fmla="val 16200000"/>
            <a:gd name="adj2" fmla="val 1980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t>Lachs</a:t>
          </a:r>
        </a:p>
      </dsp:txBody>
      <dsp:txXfrm>
        <a:off x="2566263" y="507634"/>
        <a:ext cx="643860" cy="473040"/>
      </dsp:txXfrm>
    </dsp:sp>
    <dsp:sp modelId="{851707D1-356E-4D91-BE88-593BA3D71CFC}">
      <dsp:nvSpPr>
        <dsp:cNvPr id="0" name=""/>
        <dsp:cNvSpPr/>
      </dsp:nvSpPr>
      <dsp:spPr>
        <a:xfrm>
          <a:off x="1437389" y="267136"/>
          <a:ext cx="2207520" cy="2207520"/>
        </a:xfrm>
        <a:prstGeom prst="pie">
          <a:avLst>
            <a:gd name="adj1" fmla="val 19800000"/>
            <a:gd name="adj2" fmla="val 1800000"/>
          </a:avLst>
        </a:prstGeom>
        <a:solidFill>
          <a:schemeClr val="accent5">
            <a:shade val="80000"/>
            <a:hueOff val="-95041"/>
            <a:satOff val="556"/>
            <a:lumOff val="6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Huhn</a:t>
          </a:r>
          <a:endParaRPr lang="de-DE" sz="1600" kern="1200" dirty="0"/>
        </a:p>
      </dsp:txBody>
      <dsp:txXfrm>
        <a:off x="2948490" y="1147516"/>
        <a:ext cx="667512" cy="446760"/>
      </dsp:txXfrm>
    </dsp:sp>
    <dsp:sp modelId="{FBF4FACE-D7A8-4628-9580-16314906CC7A}">
      <dsp:nvSpPr>
        <dsp:cNvPr id="0" name=""/>
        <dsp:cNvSpPr/>
      </dsp:nvSpPr>
      <dsp:spPr>
        <a:xfrm>
          <a:off x="1437389" y="267136"/>
          <a:ext cx="2207520" cy="2207520"/>
        </a:xfrm>
        <a:prstGeom prst="pie">
          <a:avLst>
            <a:gd name="adj1" fmla="val 1800000"/>
            <a:gd name="adj2" fmla="val 5400000"/>
          </a:avLst>
        </a:prstGeom>
        <a:solidFill>
          <a:schemeClr val="accent5">
            <a:shade val="80000"/>
            <a:hueOff val="-190083"/>
            <a:satOff val="1112"/>
            <a:lumOff val="132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Rind</a:t>
          </a:r>
          <a:endParaRPr lang="de-DE" sz="1600" kern="1200" dirty="0"/>
        </a:p>
      </dsp:txBody>
      <dsp:txXfrm>
        <a:off x="2564801" y="1765096"/>
        <a:ext cx="643860" cy="473040"/>
      </dsp:txXfrm>
    </dsp:sp>
    <dsp:sp modelId="{D36CF592-F46F-419D-B26B-4396C224242F}">
      <dsp:nvSpPr>
        <dsp:cNvPr id="0" name=""/>
        <dsp:cNvSpPr/>
      </dsp:nvSpPr>
      <dsp:spPr>
        <a:xfrm>
          <a:off x="1437389" y="267136"/>
          <a:ext cx="2207520" cy="2207520"/>
        </a:xfrm>
        <a:prstGeom prst="pie">
          <a:avLst>
            <a:gd name="adj1" fmla="val 5400000"/>
            <a:gd name="adj2" fmla="val 9000000"/>
          </a:avLst>
        </a:prstGeom>
        <a:solidFill>
          <a:schemeClr val="accent5">
            <a:shade val="80000"/>
            <a:hueOff val="-285124"/>
            <a:satOff val="1668"/>
            <a:lumOff val="198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Matjes</a:t>
          </a:r>
          <a:endParaRPr lang="de-DE" sz="1600" kern="1200" dirty="0"/>
        </a:p>
      </dsp:txBody>
      <dsp:txXfrm>
        <a:off x="1873637" y="1765096"/>
        <a:ext cx="643860" cy="473040"/>
      </dsp:txXfrm>
    </dsp:sp>
    <dsp:sp modelId="{EC1A2AC7-EF3A-4D91-8511-34C07F11703D}">
      <dsp:nvSpPr>
        <dsp:cNvPr id="0" name=""/>
        <dsp:cNvSpPr/>
      </dsp:nvSpPr>
      <dsp:spPr>
        <a:xfrm>
          <a:off x="1437389" y="267136"/>
          <a:ext cx="2207520" cy="2207520"/>
        </a:xfrm>
        <a:prstGeom prst="pie">
          <a:avLst>
            <a:gd name="adj1" fmla="val 9000000"/>
            <a:gd name="adj2" fmla="val 12600000"/>
          </a:avLst>
        </a:prstGeom>
        <a:solidFill>
          <a:schemeClr val="accent5">
            <a:shade val="80000"/>
            <a:hueOff val="-380166"/>
            <a:satOff val="2224"/>
            <a:lumOff val="264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Tofu</a:t>
          </a:r>
          <a:endParaRPr lang="de-DE" sz="1600" kern="1200" dirty="0"/>
        </a:p>
      </dsp:txBody>
      <dsp:txXfrm>
        <a:off x="1471553" y="1147516"/>
        <a:ext cx="667512" cy="446760"/>
      </dsp:txXfrm>
    </dsp:sp>
    <dsp:sp modelId="{5E3BAFC8-4EE2-4308-9C4B-7EC3CD5E5FD2}">
      <dsp:nvSpPr>
        <dsp:cNvPr id="0" name=""/>
        <dsp:cNvSpPr/>
      </dsp:nvSpPr>
      <dsp:spPr>
        <a:xfrm>
          <a:off x="1437389" y="267136"/>
          <a:ext cx="2207520" cy="2207520"/>
        </a:xfrm>
        <a:prstGeom prst="pie">
          <a:avLst>
            <a:gd name="adj1" fmla="val 12600000"/>
            <a:gd name="adj2" fmla="val 16200000"/>
          </a:avLst>
        </a:prstGeom>
        <a:solidFill>
          <a:schemeClr val="accent5">
            <a:shade val="80000"/>
            <a:hueOff val="-475207"/>
            <a:satOff val="2780"/>
            <a:lumOff val="33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a:t>Saitan</a:t>
          </a:r>
          <a:endParaRPr lang="de-DE" sz="1600" kern="1200" dirty="0"/>
        </a:p>
      </dsp:txBody>
      <dsp:txXfrm>
        <a:off x="1873637" y="503656"/>
        <a:ext cx="643860" cy="47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92587-76DD-473C-AACE-9D8FA2A41174}">
      <dsp:nvSpPr>
        <dsp:cNvPr id="0" name=""/>
        <dsp:cNvSpPr/>
      </dsp:nvSpPr>
      <dsp:spPr>
        <a:xfrm>
          <a:off x="1439248" y="259746"/>
          <a:ext cx="2207520" cy="2207520"/>
        </a:xfrm>
        <a:prstGeom prst="pie">
          <a:avLst>
            <a:gd name="adj1" fmla="val 16200000"/>
            <a:gd name="adj2" fmla="val 1980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de-DE" sz="1400" kern="1200"/>
            <a:t>Rotkohl</a:t>
          </a:r>
          <a:endParaRPr lang="de-DE" sz="1400" kern="1200" dirty="0"/>
        </a:p>
      </dsp:txBody>
      <dsp:txXfrm>
        <a:off x="2566660" y="496266"/>
        <a:ext cx="643860" cy="473040"/>
      </dsp:txXfrm>
    </dsp:sp>
    <dsp:sp modelId="{41343E00-30C0-4304-9B8C-EBC6C1E885C3}">
      <dsp:nvSpPr>
        <dsp:cNvPr id="0" name=""/>
        <dsp:cNvSpPr/>
      </dsp:nvSpPr>
      <dsp:spPr>
        <a:xfrm>
          <a:off x="1437389" y="267136"/>
          <a:ext cx="2207520" cy="2207520"/>
        </a:xfrm>
        <a:prstGeom prst="pie">
          <a:avLst>
            <a:gd name="adj1" fmla="val 19800000"/>
            <a:gd name="adj2" fmla="val 1800000"/>
          </a:avLst>
        </a:prstGeom>
        <a:solidFill>
          <a:schemeClr val="accent6">
            <a:shade val="80000"/>
            <a:hueOff val="-85247"/>
            <a:satOff val="-1180"/>
            <a:lumOff val="5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t>Lauch</a:t>
          </a:r>
          <a:endParaRPr lang="de-DE" sz="1400" kern="1200" dirty="0"/>
        </a:p>
      </dsp:txBody>
      <dsp:txXfrm>
        <a:off x="2948490" y="1147516"/>
        <a:ext cx="667512" cy="446760"/>
      </dsp:txXfrm>
    </dsp:sp>
    <dsp:sp modelId="{938B6163-06B7-4784-A9F9-339BDCFDCD96}">
      <dsp:nvSpPr>
        <dsp:cNvPr id="0" name=""/>
        <dsp:cNvSpPr/>
      </dsp:nvSpPr>
      <dsp:spPr>
        <a:xfrm>
          <a:off x="1437389" y="267136"/>
          <a:ext cx="2207520" cy="2207520"/>
        </a:xfrm>
        <a:prstGeom prst="pie">
          <a:avLst>
            <a:gd name="adj1" fmla="val 1800000"/>
            <a:gd name="adj2" fmla="val 5400000"/>
          </a:avLst>
        </a:prstGeom>
        <a:solidFill>
          <a:schemeClr val="accent6">
            <a:shade val="80000"/>
            <a:hueOff val="-170494"/>
            <a:satOff val="-2360"/>
            <a:lumOff val="11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t>Rettich</a:t>
          </a:r>
          <a:endParaRPr lang="de-DE" sz="1400" kern="1200" dirty="0"/>
        </a:p>
      </dsp:txBody>
      <dsp:txXfrm>
        <a:off x="2564801" y="1765096"/>
        <a:ext cx="643860" cy="473040"/>
      </dsp:txXfrm>
    </dsp:sp>
    <dsp:sp modelId="{0D1E46FA-7641-4646-9847-1D567ECC6286}">
      <dsp:nvSpPr>
        <dsp:cNvPr id="0" name=""/>
        <dsp:cNvSpPr/>
      </dsp:nvSpPr>
      <dsp:spPr>
        <a:xfrm>
          <a:off x="1437389" y="267136"/>
          <a:ext cx="2207520" cy="2207520"/>
        </a:xfrm>
        <a:prstGeom prst="pie">
          <a:avLst>
            <a:gd name="adj1" fmla="val 5400000"/>
            <a:gd name="adj2" fmla="val 9000000"/>
          </a:avLst>
        </a:prstGeom>
        <a:solidFill>
          <a:schemeClr val="accent6">
            <a:shade val="80000"/>
            <a:hueOff val="-255741"/>
            <a:satOff val="-3541"/>
            <a:lumOff val="17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Rosen-kohl</a:t>
          </a:r>
        </a:p>
      </dsp:txBody>
      <dsp:txXfrm>
        <a:off x="1873637" y="1765096"/>
        <a:ext cx="643860" cy="473040"/>
      </dsp:txXfrm>
    </dsp:sp>
    <dsp:sp modelId="{2329D463-81D9-4D83-B078-CBDCD4A5BE1E}">
      <dsp:nvSpPr>
        <dsp:cNvPr id="0" name=""/>
        <dsp:cNvSpPr/>
      </dsp:nvSpPr>
      <dsp:spPr>
        <a:xfrm>
          <a:off x="1437389" y="267136"/>
          <a:ext cx="2207520" cy="2207520"/>
        </a:xfrm>
        <a:prstGeom prst="pie">
          <a:avLst>
            <a:gd name="adj1" fmla="val 9000000"/>
            <a:gd name="adj2" fmla="val 12600000"/>
          </a:avLst>
        </a:prstGeom>
        <a:solidFill>
          <a:schemeClr val="accent6">
            <a:shade val="80000"/>
            <a:hueOff val="-340988"/>
            <a:satOff val="-4721"/>
            <a:lumOff val="233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t>Sellerie </a:t>
          </a:r>
          <a:endParaRPr lang="de-DE" sz="1400" kern="1200" dirty="0"/>
        </a:p>
      </dsp:txBody>
      <dsp:txXfrm>
        <a:off x="1471553" y="1147516"/>
        <a:ext cx="667512" cy="446760"/>
      </dsp:txXfrm>
    </dsp:sp>
    <dsp:sp modelId="{5262759F-E289-484E-A6C9-E3FA4B73039B}">
      <dsp:nvSpPr>
        <dsp:cNvPr id="0" name=""/>
        <dsp:cNvSpPr/>
      </dsp:nvSpPr>
      <dsp:spPr>
        <a:xfrm>
          <a:off x="1437389" y="267136"/>
          <a:ext cx="2207520" cy="2207520"/>
        </a:xfrm>
        <a:prstGeom prst="pie">
          <a:avLst>
            <a:gd name="adj1" fmla="val 12600000"/>
            <a:gd name="adj2" fmla="val 16200000"/>
          </a:avLst>
        </a:prstGeom>
        <a:solidFill>
          <a:schemeClr val="accent6">
            <a:shade val="80000"/>
            <a:hueOff val="-426235"/>
            <a:satOff val="-5901"/>
            <a:lumOff val="29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dirty="0"/>
            <a:t>Steck-rübe</a:t>
          </a:r>
        </a:p>
      </dsp:txBody>
      <dsp:txXfrm>
        <a:off x="1873637" y="503656"/>
        <a:ext cx="643860" cy="47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45096-ED11-41FD-80E7-50D15C3C9278}">
      <dsp:nvSpPr>
        <dsp:cNvPr id="0" name=""/>
        <dsp:cNvSpPr/>
      </dsp:nvSpPr>
      <dsp:spPr>
        <a:xfrm>
          <a:off x="1439248" y="249106"/>
          <a:ext cx="2207520" cy="2207520"/>
        </a:xfrm>
        <a:prstGeom prst="pie">
          <a:avLst>
            <a:gd name="adj1" fmla="val 16200000"/>
            <a:gd name="adj2" fmla="val 198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de-DE" sz="1050" kern="1200" dirty="0"/>
            <a:t>Parmesan</a:t>
          </a:r>
          <a:endParaRPr lang="de-DE" sz="1100" kern="1200" dirty="0"/>
        </a:p>
      </dsp:txBody>
      <dsp:txXfrm>
        <a:off x="2566660" y="485626"/>
        <a:ext cx="643860" cy="473040"/>
      </dsp:txXfrm>
    </dsp:sp>
    <dsp:sp modelId="{E409698B-5BD3-4A2B-B3E2-BFABD107E4E2}">
      <dsp:nvSpPr>
        <dsp:cNvPr id="0" name=""/>
        <dsp:cNvSpPr/>
      </dsp:nvSpPr>
      <dsp:spPr>
        <a:xfrm>
          <a:off x="1437389" y="267136"/>
          <a:ext cx="2207520" cy="2207520"/>
        </a:xfrm>
        <a:prstGeom prst="pie">
          <a:avLst>
            <a:gd name="adj1" fmla="val 19800000"/>
            <a:gd name="adj2" fmla="val 1800000"/>
          </a:avLst>
        </a:prstGeom>
        <a:solidFill>
          <a:schemeClr val="accent2">
            <a:shade val="80000"/>
            <a:hueOff val="40333"/>
            <a:satOff val="-5653"/>
            <a:lumOff val="62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Mozzarella</a:t>
          </a:r>
          <a:endParaRPr lang="de-DE" sz="1100" kern="1200" dirty="0"/>
        </a:p>
      </dsp:txBody>
      <dsp:txXfrm>
        <a:off x="2948490" y="1147516"/>
        <a:ext cx="667512" cy="446760"/>
      </dsp:txXfrm>
    </dsp:sp>
    <dsp:sp modelId="{D2D06E7C-2047-49F7-BF36-BA29E3C45E76}">
      <dsp:nvSpPr>
        <dsp:cNvPr id="0" name=""/>
        <dsp:cNvSpPr/>
      </dsp:nvSpPr>
      <dsp:spPr>
        <a:xfrm>
          <a:off x="1437389" y="267136"/>
          <a:ext cx="2207520" cy="2207520"/>
        </a:xfrm>
        <a:prstGeom prst="pie">
          <a:avLst>
            <a:gd name="adj1" fmla="val 1800000"/>
            <a:gd name="adj2" fmla="val 5400000"/>
          </a:avLst>
        </a:prstGeom>
        <a:solidFill>
          <a:schemeClr val="accent2">
            <a:shade val="80000"/>
            <a:hueOff val="80666"/>
            <a:satOff val="-11306"/>
            <a:lumOff val="12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Hefe-flocken</a:t>
          </a:r>
        </a:p>
      </dsp:txBody>
      <dsp:txXfrm>
        <a:off x="2564801" y="1765096"/>
        <a:ext cx="643860" cy="473040"/>
      </dsp:txXfrm>
    </dsp:sp>
    <dsp:sp modelId="{53B3C4A9-C077-49C9-8A59-C74F3DB14D25}">
      <dsp:nvSpPr>
        <dsp:cNvPr id="0" name=""/>
        <dsp:cNvSpPr/>
      </dsp:nvSpPr>
      <dsp:spPr>
        <a:xfrm>
          <a:off x="1437389" y="267136"/>
          <a:ext cx="2207520" cy="2207520"/>
        </a:xfrm>
        <a:prstGeom prst="pie">
          <a:avLst>
            <a:gd name="adj1" fmla="val 5400000"/>
            <a:gd name="adj2" fmla="val 9000000"/>
          </a:avLst>
        </a:prstGeom>
        <a:solidFill>
          <a:schemeClr val="accent2">
            <a:shade val="80000"/>
            <a:hueOff val="120999"/>
            <a:satOff val="-16958"/>
            <a:lumOff val="188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a:t>Walnüsse</a:t>
          </a:r>
          <a:endParaRPr lang="de-DE" sz="1100" kern="1200" dirty="0"/>
        </a:p>
      </dsp:txBody>
      <dsp:txXfrm>
        <a:off x="1873637" y="1765096"/>
        <a:ext cx="643860" cy="473040"/>
      </dsp:txXfrm>
    </dsp:sp>
    <dsp:sp modelId="{BD5E726D-AD94-42CB-8E81-802A760D2805}">
      <dsp:nvSpPr>
        <dsp:cNvPr id="0" name=""/>
        <dsp:cNvSpPr/>
      </dsp:nvSpPr>
      <dsp:spPr>
        <a:xfrm>
          <a:off x="1437389" y="267136"/>
          <a:ext cx="2207520" cy="2207520"/>
        </a:xfrm>
        <a:prstGeom prst="pie">
          <a:avLst>
            <a:gd name="adj1" fmla="val 9000000"/>
            <a:gd name="adj2" fmla="val 12600000"/>
          </a:avLst>
        </a:prstGeom>
        <a:solidFill>
          <a:schemeClr val="accent2">
            <a:shade val="80000"/>
            <a:hueOff val="161332"/>
            <a:satOff val="-22611"/>
            <a:lumOff val="251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Hasel-nüsse</a:t>
          </a:r>
        </a:p>
      </dsp:txBody>
      <dsp:txXfrm>
        <a:off x="1471553" y="1147516"/>
        <a:ext cx="667512" cy="446760"/>
      </dsp:txXfrm>
    </dsp:sp>
    <dsp:sp modelId="{F032F18B-6477-4F96-B529-EB417A89BCC4}">
      <dsp:nvSpPr>
        <dsp:cNvPr id="0" name=""/>
        <dsp:cNvSpPr/>
      </dsp:nvSpPr>
      <dsp:spPr>
        <a:xfrm>
          <a:off x="1437389" y="267136"/>
          <a:ext cx="2207520" cy="2207520"/>
        </a:xfrm>
        <a:prstGeom prst="pie">
          <a:avLst>
            <a:gd name="adj1" fmla="val 12600000"/>
            <a:gd name="adj2" fmla="val 16200000"/>
          </a:avLst>
        </a:prstGeom>
        <a:solidFill>
          <a:schemeClr val="accent2">
            <a:shade val="80000"/>
            <a:hueOff val="201665"/>
            <a:satOff val="-28264"/>
            <a:lumOff val="314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Cashew-nuss</a:t>
          </a:r>
        </a:p>
      </dsp:txBody>
      <dsp:txXfrm>
        <a:off x="1873637" y="503656"/>
        <a:ext cx="643860" cy="473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6AFFB-E4A2-44F3-AB59-33ABE7EA2FB9}">
      <dsp:nvSpPr>
        <dsp:cNvPr id="0" name=""/>
        <dsp:cNvSpPr/>
      </dsp:nvSpPr>
      <dsp:spPr>
        <a:xfrm>
          <a:off x="84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9298" y="87087"/>
        <a:ext cx="295360" cy="196906"/>
      </dsp:txXfrm>
    </dsp:sp>
    <dsp:sp modelId="{C30865EF-EC17-40E3-AA8E-D07AAFC85E12}">
      <dsp:nvSpPr>
        <dsp:cNvPr id="0" name=""/>
        <dsp:cNvSpPr/>
      </dsp:nvSpPr>
      <dsp:spPr>
        <a:xfrm>
          <a:off x="443885"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542338" y="87087"/>
        <a:ext cx="295360" cy="196906"/>
      </dsp:txXfrm>
    </dsp:sp>
    <dsp:sp modelId="{F023536C-ADDA-40E2-BEF4-A004918E9F37}">
      <dsp:nvSpPr>
        <dsp:cNvPr id="0" name=""/>
        <dsp:cNvSpPr/>
      </dsp:nvSpPr>
      <dsp:spPr>
        <a:xfrm>
          <a:off x="886926" y="87087"/>
          <a:ext cx="492266" cy="196906"/>
        </a:xfrm>
        <a:prstGeom prst="chevron">
          <a:avLst/>
        </a:prstGeom>
        <a:solidFill>
          <a:schemeClr val="bg1">
            <a:lumMod val="8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985379" y="87087"/>
        <a:ext cx="295360" cy="196906"/>
      </dsp:txXfrm>
    </dsp:sp>
    <dsp:sp modelId="{4EF57643-D67D-470D-AFB1-C2A1D5CE2C67}">
      <dsp:nvSpPr>
        <dsp:cNvPr id="0" name=""/>
        <dsp:cNvSpPr/>
      </dsp:nvSpPr>
      <dsp:spPr>
        <a:xfrm>
          <a:off x="1329966" y="87087"/>
          <a:ext cx="492266" cy="196906"/>
        </a:xfrm>
        <a:prstGeom prst="chevron">
          <a:avLst/>
        </a:prstGeom>
        <a:solidFill>
          <a:schemeClr val="bg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endParaRPr lang="de-DE" sz="1200" kern="1200" dirty="0"/>
        </a:p>
      </dsp:txBody>
      <dsp:txXfrm>
        <a:off x="1428419" y="87087"/>
        <a:ext cx="295360" cy="1969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2F535-BE75-F349-BA70-93505BD57153}" type="datetimeFigureOut">
              <a:rPr lang="de-DE" smtClean="0"/>
              <a:t>13.09.2024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BED8C-25A0-454E-9F9C-04F65E5AD4F7}" type="slidenum">
              <a:rPr lang="de-DE" smtClean="0"/>
              <a:t>‹Nr.›</a:t>
            </a:fld>
            <a:endParaRPr lang="de-DE"/>
          </a:p>
        </p:txBody>
      </p:sp>
    </p:spTree>
    <p:extLst>
      <p:ext uri="{BB962C8B-B14F-4D97-AF65-F5344CB8AC3E}">
        <p14:creationId xmlns:p14="http://schemas.microsoft.com/office/powerpoint/2010/main" val="107285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3</a:t>
            </a:fld>
            <a:endParaRPr lang="de-DE"/>
          </a:p>
        </p:txBody>
      </p:sp>
    </p:spTree>
    <p:extLst>
      <p:ext uri="{BB962C8B-B14F-4D97-AF65-F5344CB8AC3E}">
        <p14:creationId xmlns:p14="http://schemas.microsoft.com/office/powerpoint/2010/main" val="199197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4</a:t>
            </a:fld>
            <a:endParaRPr lang="de-DE"/>
          </a:p>
        </p:txBody>
      </p:sp>
    </p:spTree>
    <p:extLst>
      <p:ext uri="{BB962C8B-B14F-4D97-AF65-F5344CB8AC3E}">
        <p14:creationId xmlns:p14="http://schemas.microsoft.com/office/powerpoint/2010/main" val="395505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5</a:t>
            </a:fld>
            <a:endParaRPr lang="de-DE"/>
          </a:p>
        </p:txBody>
      </p:sp>
    </p:spTree>
    <p:extLst>
      <p:ext uri="{BB962C8B-B14F-4D97-AF65-F5344CB8AC3E}">
        <p14:creationId xmlns:p14="http://schemas.microsoft.com/office/powerpoint/2010/main" val="31628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5"/>
          </p:nvPr>
        </p:nvSpPr>
        <p:spPr/>
        <p:txBody>
          <a:bodyPr/>
          <a:lstStyle/>
          <a:p>
            <a:fld id="{4FC191A7-13A9-479F-BF6B-BE62AD482B2E}" type="slidenum">
              <a:rPr lang="de-DE" altLang="de-DE" smtClean="0"/>
              <a:pPr/>
              <a:t>7</a:t>
            </a:fld>
            <a:endParaRPr lang="de-DE" altLang="de-DE"/>
          </a:p>
        </p:txBody>
      </p:sp>
    </p:spTree>
    <p:extLst>
      <p:ext uri="{BB962C8B-B14F-4D97-AF65-F5344CB8AC3E}">
        <p14:creationId xmlns:p14="http://schemas.microsoft.com/office/powerpoint/2010/main" val="376364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15</a:t>
            </a:fld>
            <a:endParaRPr lang="de-DE"/>
          </a:p>
        </p:txBody>
      </p:sp>
    </p:spTree>
    <p:extLst>
      <p:ext uri="{BB962C8B-B14F-4D97-AF65-F5344CB8AC3E}">
        <p14:creationId xmlns:p14="http://schemas.microsoft.com/office/powerpoint/2010/main" val="404142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16</a:t>
            </a:fld>
            <a:endParaRPr lang="de-DE"/>
          </a:p>
        </p:txBody>
      </p:sp>
    </p:spTree>
    <p:extLst>
      <p:ext uri="{BB962C8B-B14F-4D97-AF65-F5344CB8AC3E}">
        <p14:creationId xmlns:p14="http://schemas.microsoft.com/office/powerpoint/2010/main" val="50193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20</a:t>
            </a:fld>
            <a:endParaRPr lang="de-DE"/>
          </a:p>
        </p:txBody>
      </p:sp>
    </p:spTree>
    <p:extLst>
      <p:ext uri="{BB962C8B-B14F-4D97-AF65-F5344CB8AC3E}">
        <p14:creationId xmlns:p14="http://schemas.microsoft.com/office/powerpoint/2010/main" val="250674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5BED8C-25A0-454E-9F9C-04F65E5AD4F7}" type="slidenum">
              <a:rPr lang="de-DE" smtClean="0"/>
              <a:t>22</a:t>
            </a:fld>
            <a:endParaRPr lang="de-DE"/>
          </a:p>
        </p:txBody>
      </p:sp>
    </p:spTree>
    <p:extLst>
      <p:ext uri="{BB962C8B-B14F-4D97-AF65-F5344CB8AC3E}">
        <p14:creationId xmlns:p14="http://schemas.microsoft.com/office/powerpoint/2010/main" val="409781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F5BED8C-25A0-454E-9F9C-04F65E5AD4F7}" type="slidenum">
              <a:rPr lang="de-DE" smtClean="0"/>
              <a:t>25</a:t>
            </a:fld>
            <a:endParaRPr lang="de-DE"/>
          </a:p>
        </p:txBody>
      </p:sp>
    </p:spTree>
    <p:extLst>
      <p:ext uri="{BB962C8B-B14F-4D97-AF65-F5344CB8AC3E}">
        <p14:creationId xmlns:p14="http://schemas.microsoft.com/office/powerpoint/2010/main" val="4192596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4">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1062293"/>
            <a:ext cx="6707509" cy="2027560"/>
          </a:xfrm>
        </p:spPr>
        <p:txBody>
          <a:bodyPr/>
          <a:lstStyle>
            <a:lvl1pPr algn="ctr">
              <a:lnSpc>
                <a:spcPct val="85000"/>
              </a:lnSpc>
              <a:defRPr sz="8000" b="0"/>
            </a:lvl1pPr>
          </a:lstStyle>
          <a:p>
            <a:r>
              <a:rPr lang="de-DE" dirty="0"/>
              <a:t>Titelmasterformat durch Klicken bearbeiten</a:t>
            </a:r>
          </a:p>
        </p:txBody>
      </p:sp>
      <p:sp>
        <p:nvSpPr>
          <p:cNvPr id="3" name="Untertitel 2"/>
          <p:cNvSpPr>
            <a:spLocks noGrp="1"/>
          </p:cNvSpPr>
          <p:nvPr>
            <p:ph type="subTitle" idx="1"/>
          </p:nvPr>
        </p:nvSpPr>
        <p:spPr>
          <a:xfrm>
            <a:off x="2753121" y="4566117"/>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42244" y="5990049"/>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
        <p:nvSpPr>
          <p:cNvPr id="12" name="Textplatzhalter 5"/>
          <p:cNvSpPr>
            <a:spLocks noGrp="1"/>
          </p:cNvSpPr>
          <p:nvPr>
            <p:ph type="body" sz="quarter" idx="12"/>
          </p:nvPr>
        </p:nvSpPr>
        <p:spPr>
          <a:xfrm>
            <a:off x="2742245" y="3178189"/>
            <a:ext cx="6696633" cy="1296144"/>
          </a:xfrm>
        </p:spPr>
        <p:txBody>
          <a:bodyPr/>
          <a:lstStyle>
            <a:lvl1pPr marL="0" indent="0" algn="ctr">
              <a:buNone/>
              <a:defRPr sz="3200"/>
            </a:lvl1pPr>
          </a:lstStyle>
          <a:p>
            <a:pPr lvl="0"/>
            <a:r>
              <a:rPr lang="de-DE"/>
              <a:t>Formatvorlagen des Textmasters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6"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e orange">
    <p:spTree>
      <p:nvGrpSpPr>
        <p:cNvPr id="1" name=""/>
        <p:cNvGrpSpPr/>
        <p:nvPr/>
      </p:nvGrpSpPr>
      <p:grpSpPr>
        <a:xfrm>
          <a:off x="0" y="0"/>
          <a:ext cx="0" cy="0"/>
          <a:chOff x="0" y="0"/>
          <a:chExt cx="0" cy="0"/>
        </a:xfrm>
      </p:grpSpPr>
      <p:sp>
        <p:nvSpPr>
          <p:cNvPr id="2" name="Titel 1"/>
          <p:cNvSpPr>
            <a:spLocks noGrp="1"/>
          </p:cNvSpPr>
          <p:nvPr>
            <p:ph type="ctrTitle"/>
          </p:nvPr>
        </p:nvSpPr>
        <p:spPr>
          <a:xfrm>
            <a:off x="2742245" y="840790"/>
            <a:ext cx="6707509" cy="3395712"/>
          </a:xfrm>
        </p:spPr>
        <p:txBody>
          <a:bodyPr/>
          <a:lstStyle>
            <a:lvl1pPr algn="ctr">
              <a:lnSpc>
                <a:spcPct val="85000"/>
              </a:lnSpc>
              <a:defRPr sz="5400" b="0"/>
            </a:lvl1pPr>
          </a:lstStyle>
          <a:p>
            <a:r>
              <a:rPr lang="de-DE"/>
              <a:t>Titelmasterformat durch Klicken bearbeiten</a:t>
            </a:r>
          </a:p>
        </p:txBody>
      </p:sp>
      <p:sp>
        <p:nvSpPr>
          <p:cNvPr id="3" name="Untertitel 2"/>
          <p:cNvSpPr>
            <a:spLocks noGrp="1"/>
          </p:cNvSpPr>
          <p:nvPr>
            <p:ph type="subTitle" idx="1"/>
          </p:nvPr>
        </p:nvSpPr>
        <p:spPr>
          <a:xfrm>
            <a:off x="2742245" y="4280113"/>
            <a:ext cx="6696633" cy="1332148"/>
          </a:xfrm>
        </p:spPr>
        <p:txBody>
          <a:bodyPr anchor="b"/>
          <a:lstStyle>
            <a:lvl1pPr marL="0" indent="0" algn="ctr">
              <a:lnSpc>
                <a:spcPct val="100000"/>
              </a:lnSpc>
              <a:buNone/>
              <a:defRPr sz="19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a:t>Formatvorlage des Untertitelmasters durch Klicken bearbeiten</a:t>
            </a:r>
          </a:p>
        </p:txBody>
      </p:sp>
      <p:sp>
        <p:nvSpPr>
          <p:cNvPr id="11" name="Textplatzhalter 10"/>
          <p:cNvSpPr>
            <a:spLocks noGrp="1"/>
          </p:cNvSpPr>
          <p:nvPr>
            <p:ph type="body" sz="quarter" idx="10"/>
          </p:nvPr>
        </p:nvSpPr>
        <p:spPr>
          <a:xfrm>
            <a:off x="2753121" y="5655872"/>
            <a:ext cx="6696633" cy="314510"/>
          </a:xfrm>
        </p:spPr>
        <p:txBody>
          <a:bodyPr anchor="b"/>
          <a:lstStyle>
            <a:lvl1pPr marL="0" indent="0" algn="ctr">
              <a:lnSpc>
                <a:spcPct val="100000"/>
              </a:lnSpc>
              <a:buNone/>
              <a:tabLst>
                <a:tab pos="1076245" algn="l"/>
                <a:tab pos="2600130" algn="l"/>
              </a:tabLst>
              <a:defRPr sz="800"/>
            </a:lvl1pPr>
          </a:lstStyle>
          <a:p>
            <a:pPr lvl="0"/>
            <a:r>
              <a:rPr lang="de-DE"/>
              <a:t>Formatvorlagen des Textmasters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2096852"/>
            <a:ext cx="5591943"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308087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8" name="Textplatzhalter 7"/>
          <p:cNvSpPr>
            <a:spLocks noGrp="1"/>
          </p:cNvSpPr>
          <p:nvPr>
            <p:ph type="body" sz="quarter" idx="10"/>
          </p:nvPr>
        </p:nvSpPr>
        <p:spPr>
          <a:xfrm>
            <a:off x="7392143" y="1052736"/>
            <a:ext cx="4806000" cy="5832000"/>
          </a:xfrm>
          <a:blipFill dpi="0" rotWithShape="1">
            <a:blip r:embed="rId2"/>
            <a:srcRect/>
            <a:stretch>
              <a:fillRect/>
            </a:stretch>
          </a:blipFill>
        </p:spPr>
        <p:txBody>
          <a:bodyPr/>
          <a:lstStyle>
            <a:lvl1pPr marL="0" indent="0">
              <a:buNone/>
              <a:defRPr sz="200"/>
            </a:lvl1pPr>
          </a:lstStyle>
          <a:p>
            <a:pPr lvl="0"/>
            <a:r>
              <a:rPr lang="de-DE"/>
              <a:t>Formatvorlagen des Textmasters bearbeiten</a:t>
            </a:r>
          </a:p>
        </p:txBody>
      </p:sp>
      <p:sp>
        <p:nvSpPr>
          <p:cNvPr id="2" name="Titel 1"/>
          <p:cNvSpPr>
            <a:spLocks noGrp="1"/>
          </p:cNvSpPr>
          <p:nvPr>
            <p:ph type="ctrTitle"/>
          </p:nvPr>
        </p:nvSpPr>
        <p:spPr>
          <a:xfrm>
            <a:off x="6600057" y="2096852"/>
            <a:ext cx="4680520" cy="198022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a:t>Titelmasterformat durch Klicken bearbeiten</a:t>
            </a:r>
          </a:p>
        </p:txBody>
      </p:sp>
    </p:spTree>
    <p:extLst>
      <p:ext uri="{BB962C8B-B14F-4D97-AF65-F5344CB8AC3E}">
        <p14:creationId xmlns:p14="http://schemas.microsoft.com/office/powerpoint/2010/main" val="43311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orange">
    <p:spTree>
      <p:nvGrpSpPr>
        <p:cNvPr id="1" name=""/>
        <p:cNvGrpSpPr/>
        <p:nvPr/>
      </p:nvGrpSpPr>
      <p:grpSpPr>
        <a:xfrm>
          <a:off x="0" y="0"/>
          <a:ext cx="0" cy="0"/>
          <a:chOff x="0" y="0"/>
          <a:chExt cx="0" cy="0"/>
        </a:xfrm>
      </p:grpSpPr>
      <p:sp>
        <p:nvSpPr>
          <p:cNvPr id="4" name="Rechteck 3"/>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ctrTitle"/>
          </p:nvPr>
        </p:nvSpPr>
        <p:spPr>
          <a:xfrm>
            <a:off x="2742245" y="1283692"/>
            <a:ext cx="6707509" cy="659408"/>
          </a:xfrm>
        </p:spPr>
        <p:txBody>
          <a:bodyPr/>
          <a:lstStyle>
            <a:lvl1pPr algn="ctr">
              <a:lnSpc>
                <a:spcPct val="85000"/>
              </a:lnSpc>
              <a:defRPr sz="5400" b="0"/>
            </a:lvl1pPr>
          </a:lstStyle>
          <a:p>
            <a:r>
              <a:rPr lang="de-DE" dirty="0"/>
              <a:t>Titelmasterformat durch Klicken bearbeiten</a:t>
            </a:r>
          </a:p>
        </p:txBody>
      </p:sp>
      <p:sp>
        <p:nvSpPr>
          <p:cNvPr id="3" name="Untertitel 2"/>
          <p:cNvSpPr>
            <a:spLocks noGrp="1"/>
          </p:cNvSpPr>
          <p:nvPr>
            <p:ph type="subTitle" idx="1"/>
          </p:nvPr>
        </p:nvSpPr>
        <p:spPr>
          <a:xfrm>
            <a:off x="2742245" y="3351892"/>
            <a:ext cx="6696633" cy="1332148"/>
          </a:xfrm>
        </p:spPr>
        <p:txBody>
          <a:bodyPr/>
          <a:lstStyle>
            <a:lvl1pPr marL="0" indent="0" algn="ctr">
              <a:lnSpc>
                <a:spcPct val="100000"/>
              </a:lnSpc>
              <a:buNone/>
              <a:defRPr sz="3300"/>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de-DE" dirty="0"/>
              <a:t>Formatvorlage des Untertitelmasters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nner 2 orange">
    <p:spTree>
      <p:nvGrpSpPr>
        <p:cNvPr id="1" name=""/>
        <p:cNvGrpSpPr/>
        <p:nvPr/>
      </p:nvGrpSpPr>
      <p:grpSpPr>
        <a:xfrm>
          <a:off x="0" y="0"/>
          <a:ext cx="0" cy="0"/>
          <a:chOff x="0" y="0"/>
          <a:chExt cx="0" cy="0"/>
        </a:xfrm>
      </p:grpSpPr>
      <p:sp>
        <p:nvSpPr>
          <p:cNvPr id="5" name="Rechteck 4"/>
          <p:cNvSpPr/>
          <p:nvPr userDrawn="1"/>
        </p:nvSpPr>
        <p:spPr bwMode="gray">
          <a:xfrm>
            <a:off x="0" y="6092833"/>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9" name="Bildplatzhalter 4"/>
          <p:cNvSpPr>
            <a:spLocks noGrp="1"/>
          </p:cNvSpPr>
          <p:nvPr>
            <p:ph type="pic" sz="quarter" idx="11"/>
          </p:nvPr>
        </p:nvSpPr>
        <p:spPr>
          <a:xfrm>
            <a:off x="0" y="1052736"/>
            <a:ext cx="12192000" cy="5805264"/>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2" name="Titel 1"/>
          <p:cNvSpPr>
            <a:spLocks noGrp="1"/>
          </p:cNvSpPr>
          <p:nvPr>
            <p:ph type="ctrTitle"/>
          </p:nvPr>
        </p:nvSpPr>
        <p:spPr>
          <a:xfrm>
            <a:off x="6600056" y="1692492"/>
            <a:ext cx="5591943" cy="2384580"/>
          </a:xfrm>
          <a:solidFill>
            <a:schemeClr val="bg1"/>
          </a:solidFill>
        </p:spPr>
        <p:txBody>
          <a:bodyPr lIns="72000" tIns="72000" rIns="72000" bIns="72000" anchor="ctr"/>
          <a:lstStyle>
            <a:lvl1pPr algn="ctr">
              <a:lnSpc>
                <a:spcPct val="85000"/>
              </a:lnSpc>
              <a:defRPr sz="5400" b="0">
                <a:solidFill>
                  <a:schemeClr val="accent4"/>
                </a:solidFill>
              </a:defRPr>
            </a:lvl1pPr>
          </a:lstStyle>
          <a:p>
            <a:r>
              <a:rPr lang="de-DE" dirty="0"/>
              <a:t>Titelmasterformat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x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7" name="Rechteck 6"/>
          <p:cNvSpPr/>
          <p:nvPr userDrawn="1"/>
        </p:nvSpPr>
        <p:spPr>
          <a:xfrm>
            <a:off x="263528" y="1520827"/>
            <a:ext cx="5724525" cy="4716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Inhaltsplatzhalter 2"/>
          <p:cNvSpPr>
            <a:spLocks noGrp="1"/>
          </p:cNvSpPr>
          <p:nvPr>
            <p:ph idx="1"/>
          </p:nvPr>
        </p:nvSpPr>
        <p:spPr>
          <a:xfrm>
            <a:off x="371475" y="1785516"/>
            <a:ext cx="5472000" cy="432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263528" y="1520827"/>
            <a:ext cx="11664949"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5" name="Rechteck 4"/>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11" name="Textplatzhalter 8"/>
          <p:cNvSpPr>
            <a:spLocks noGrp="1"/>
          </p:cNvSpPr>
          <p:nvPr>
            <p:ph type="body" sz="quarter" idx="15"/>
          </p:nvPr>
        </p:nvSpPr>
        <p:spPr>
          <a:xfrm>
            <a:off x="263530" y="1520827"/>
            <a:ext cx="11664951" cy="4716463"/>
          </a:xfrm>
          <a:solidFill>
            <a:schemeClr val="accent4"/>
          </a:solidFill>
        </p:spPr>
        <p:txBody>
          <a:bodyPr lIns="360000" tIns="828000" rIns="360000" bIns="360000"/>
          <a:lstStyle>
            <a:lvl1pPr marL="0" indent="0" algn="ctr">
              <a:lnSpc>
                <a:spcPct val="90000"/>
              </a:lnSpc>
              <a:buNone/>
              <a:defRPr sz="3600" b="1">
                <a:solidFill>
                  <a:schemeClr val="bg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11" name="Textplatzhalter 8"/>
          <p:cNvSpPr>
            <a:spLocks noGrp="1"/>
          </p:cNvSpPr>
          <p:nvPr>
            <p:ph type="body" sz="quarter" idx="15"/>
          </p:nvPr>
        </p:nvSpPr>
        <p:spPr>
          <a:xfrm>
            <a:off x="263530" y="1520827"/>
            <a:ext cx="11664951" cy="4716463"/>
          </a:xfrm>
          <a:noFill/>
        </p:spPr>
        <p:txBody>
          <a:bodyPr lIns="360000" tIns="828000" rIns="360000" bIns="360000"/>
          <a:lstStyle>
            <a:lvl1pPr marL="0" indent="0" algn="ctr">
              <a:lnSpc>
                <a:spcPct val="90000"/>
              </a:lnSpc>
              <a:buNone/>
              <a:defRPr sz="3600" b="1">
                <a:solidFill>
                  <a:schemeClr val="tx1"/>
                </a:solidFill>
              </a:defRPr>
            </a:lvl1pPr>
          </a:lstStyle>
          <a:p>
            <a:pPr lvl="0"/>
            <a:r>
              <a:rPr lang="de-DE"/>
              <a:t>Formatvorlagen des Textmasters bearbeiten</a:t>
            </a: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und Bild">
    <p:spTree>
      <p:nvGrpSpPr>
        <p:cNvPr id="1" name=""/>
        <p:cNvGrpSpPr/>
        <p:nvPr/>
      </p:nvGrpSpPr>
      <p:grpSpPr>
        <a:xfrm>
          <a:off x="0" y="0"/>
          <a:ext cx="0" cy="0"/>
          <a:chOff x="0" y="0"/>
          <a:chExt cx="0" cy="0"/>
        </a:xfrm>
      </p:grpSpPr>
      <p:sp>
        <p:nvSpPr>
          <p:cNvPr id="6" name="Rechteck 5"/>
          <p:cNvSpPr/>
          <p:nvPr userDrawn="1"/>
        </p:nvSpPr>
        <p:spPr bwMode="gray">
          <a:xfrm>
            <a:off x="155577" y="6129346"/>
            <a:ext cx="11880851" cy="17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a:solidFill>
                <a:prstClr val="white"/>
              </a:solidFill>
            </a:endParaRPr>
          </a:p>
        </p:txBody>
      </p:sp>
      <p:sp>
        <p:nvSpPr>
          <p:cNvPr id="2" name="Titel 1"/>
          <p:cNvSpPr>
            <a:spLocks noGrp="1"/>
          </p:cNvSpPr>
          <p:nvPr>
            <p:ph type="title"/>
          </p:nvPr>
        </p:nvSpPr>
        <p:spPr/>
        <p:txBody>
          <a:bodyPr/>
          <a:lstStyle>
            <a:lvl1pPr>
              <a:defRPr/>
            </a:lvl1pPr>
          </a:lstStyle>
          <a:p>
            <a:r>
              <a:rPr lang="de-DE"/>
              <a:t>Titelmasterformat durch Klicken bearbeiten</a:t>
            </a:r>
          </a:p>
        </p:txBody>
      </p:sp>
      <p:sp>
        <p:nvSpPr>
          <p:cNvPr id="8" name="Textplatzhalter 8"/>
          <p:cNvSpPr>
            <a:spLocks noGrp="1"/>
          </p:cNvSpPr>
          <p:nvPr>
            <p:ph type="body" sz="quarter" idx="13"/>
          </p:nvPr>
        </p:nvSpPr>
        <p:spPr>
          <a:xfrm>
            <a:off x="371357" y="872232"/>
            <a:ext cx="8820993" cy="504540"/>
          </a:xfrm>
        </p:spPr>
        <p:txBody>
          <a:bodyPr/>
          <a:lstStyle>
            <a:lvl1pPr marL="0" indent="0">
              <a:buNone/>
              <a:defRPr sz="2800">
                <a:solidFill>
                  <a:schemeClr val="tx2"/>
                </a:solidFill>
              </a:defRPr>
            </a:lvl1pPr>
          </a:lstStyle>
          <a:p>
            <a:pPr lvl="0"/>
            <a:r>
              <a:rPr lang="de-DE"/>
              <a:t>Formatvorlagen des Textmasters bearbeiten</a:t>
            </a:r>
          </a:p>
        </p:txBody>
      </p:sp>
      <p:sp>
        <p:nvSpPr>
          <p:cNvPr id="10" name="Bildplatzhalter 4"/>
          <p:cNvSpPr>
            <a:spLocks noGrp="1"/>
          </p:cNvSpPr>
          <p:nvPr>
            <p:ph type="pic" sz="quarter" idx="14"/>
          </p:nvPr>
        </p:nvSpPr>
        <p:spPr>
          <a:xfrm>
            <a:off x="6203952" y="1520827"/>
            <a:ext cx="5724525" cy="4716463"/>
          </a:xfrm>
          <a:solidFill>
            <a:schemeClr val="bg1">
              <a:lumMod val="95000"/>
            </a:schemeClr>
          </a:solidFill>
        </p:spPr>
        <p:txBody>
          <a:bodyPr rtlCol="0" anchor="ctr">
            <a:noAutofit/>
          </a:bodyPr>
          <a:lstStyle>
            <a:lvl1pPr marL="0" indent="0" algn="ctr">
              <a:buNone/>
              <a:defRPr/>
            </a:lvl1pPr>
          </a:lstStyle>
          <a:p>
            <a:pPr lvl="0"/>
            <a:r>
              <a:rPr lang="de-DE" noProof="0"/>
              <a:t>Bild durch Klicken auf Symbol hinzufügen</a:t>
            </a:r>
          </a:p>
        </p:txBody>
      </p:sp>
      <p:sp>
        <p:nvSpPr>
          <p:cNvPr id="12" name="Textplatzhalter 8"/>
          <p:cNvSpPr>
            <a:spLocks noGrp="1"/>
          </p:cNvSpPr>
          <p:nvPr>
            <p:ph type="body" sz="quarter" idx="15"/>
          </p:nvPr>
        </p:nvSpPr>
        <p:spPr>
          <a:xfrm>
            <a:off x="263528" y="1520827"/>
            <a:ext cx="5724525" cy="4716463"/>
          </a:xfrm>
          <a:solidFill>
            <a:schemeClr val="accent4"/>
          </a:solidFill>
        </p:spPr>
        <p:txBody>
          <a:bodyPr lIns="360000" tIns="720000" rIns="360000" bIns="360000"/>
          <a:lstStyle>
            <a:lvl1pPr marL="0" indent="0" algn="l">
              <a:lnSpc>
                <a:spcPct val="90000"/>
              </a:lnSpc>
              <a:buNone/>
              <a:defRPr sz="3300" b="1">
                <a:solidFill>
                  <a:schemeClr val="bg1"/>
                </a:solidFill>
              </a:defRPr>
            </a:lvl1pPr>
          </a:lstStyle>
          <a:p>
            <a:pPr lvl="0"/>
            <a:r>
              <a:rPr lang="de-DE"/>
              <a:t>Formatvorlagen des Textmasters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371481" y="1785938"/>
            <a:ext cx="882491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cxnSp>
        <p:nvCxnSpPr>
          <p:cNvPr id="12" name="Gerade Verbindung 11"/>
          <p:cNvCxnSpPr/>
          <p:nvPr/>
        </p:nvCxnSpPr>
        <p:spPr>
          <a:xfrm>
            <a:off x="371477" y="6237288"/>
            <a:ext cx="1144905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74651" y="6313496"/>
            <a:ext cx="1436688" cy="295275"/>
          </a:xfrm>
          <a:prstGeom prst="rect">
            <a:avLst/>
          </a:prstGeom>
        </p:spPr>
        <p:txBody>
          <a:bodyPr lIns="0" tIns="0" rIns="0" bIns="0" anchor="b"/>
          <a:lstStyle>
            <a:defPPr>
              <a:defRPr lang="de-DE"/>
            </a:defPPr>
            <a:lvl1pPr>
              <a:defRPr sz="800"/>
            </a:lvl1pPr>
          </a:lstStyle>
          <a:p>
            <a:pPr>
              <a:defRPr/>
            </a:pPr>
            <a:fld id="{A01D7407-A3A9-3C49-9F9D-BB8A8CF52D19}" type="slidenum">
              <a:rPr lang="de-DE" sz="800" smtClean="0">
                <a:solidFill>
                  <a:prstClr val="black"/>
                </a:solidFill>
              </a:rPr>
              <a:pPr>
                <a:defRPr/>
              </a:pPr>
              <a:t>‹Nr.›</a:t>
            </a:fld>
            <a:endParaRPr lang="de-DE" sz="800">
              <a:solidFill>
                <a:prstClr val="black"/>
              </a:solidFill>
            </a:endParaRPr>
          </a:p>
        </p:txBody>
      </p:sp>
    </p:spTree>
    <p:extLst>
      <p:ext uri="{BB962C8B-B14F-4D97-AF65-F5344CB8AC3E}">
        <p14:creationId xmlns:p14="http://schemas.microsoft.com/office/powerpoint/2010/main" val="743939425"/>
      </p:ext>
    </p:extLst>
  </p:cSld>
  <p:clrMap bg1="lt1" tx1="dk1" bg2="lt2" tx2="dk2" accent1="accent1" accent2="accent2" accent3="accent3" accent4="accent4" accent5="accent5" accent6="accent6" hlink="hlink" folHlink="folHlink"/>
  <p:sldLayoutIdLst>
    <p:sldLayoutId id="2147483664" r:id="rId1"/>
    <p:sldLayoutId id="2147483671" r:id="rId2"/>
    <p:sldLayoutId id="2147483677" r:id="rId3"/>
    <p:sldLayoutId id="2147483681" r:id="rId4"/>
    <p:sldLayoutId id="2147483684" r:id="rId5"/>
    <p:sldLayoutId id="2147483685" r:id="rId6"/>
    <p:sldLayoutId id="2147483686" r:id="rId7"/>
    <p:sldLayoutId id="2147483687" r:id="rId8"/>
    <p:sldLayoutId id="2147483689" r:id="rId9"/>
    <p:sldLayoutId id="2147483690" r:id="rId10"/>
    <p:sldLayoutId id="2147483692" r:id="rId11"/>
    <p:sldLayoutId id="2147483696" r:id="rId12"/>
    <p:sldLayoutId id="2147483704" r:id="rId13"/>
    <p:sldLayoutId id="2147483705" r:id="rId14"/>
  </p:sldLayoutIdLst>
  <p:hf sldNum="0"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p:titleStyle>
    <p:body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educational-resources.de/oer-tullu-regel/" TargetMode="External"/><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ernaehrung-nachhaltig.de/"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18/10/relationships/comments" Target="NUL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18/10/relationships/comments" Target="NUL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18/10/relationships/comments" Target="NUL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5.xml"/><Relationship Id="rId16" Type="http://schemas.openxmlformats.org/officeDocument/2006/relationships/diagramColors" Target="../diagrams/colors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microsoft.com/office/2018/10/relationships/comments" Target="NUL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microsoft.com/office/2018/10/relationships/comments" Target="NUL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18/10/relationships/comments" Target="NUL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rnaehrung-nachhaltig.de/"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fh-muenster.de/isun/genah.ph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B75531A3-E64C-4F74-A694-994A9FAD7E69}"/>
              </a:ext>
            </a:extLst>
          </p:cNvPr>
          <p:cNvSpPr>
            <a:spLocks noChangeArrowheads="1"/>
          </p:cNvSpPr>
          <p:nvPr/>
        </p:nvSpPr>
        <p:spPr bwMode="auto">
          <a:xfrm>
            <a:off x="371481" y="1727448"/>
            <a:ext cx="108371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Weiternutzung als OER ausdrücklich erlaubt: Dieses Werk und dessen Inhalte sind - sofern nicht anders angegeben - lizenziert unter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Nennung gemäß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TULLU-Regel</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bitte wie folgt: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de-DE" altLang="de-DE" sz="1400" b="0" i="1" u="none" strike="noStrike" cap="none" normalizeH="0" baseline="0" dirty="0">
                <a:ln>
                  <a:noFill/>
                </a:ln>
                <a:effectLst/>
                <a:latin typeface="Arial" panose="020B0604020202020204" pitchFamily="34" charset="0"/>
                <a:ea typeface="Times New Roman" panose="02020603050405020304" pitchFamily="18" charset="0"/>
                <a:cs typeface="Arial" panose="020B0604020202020204" pitchFamily="34" charset="0"/>
              </a:rPr>
              <a:t>Workshops 4: </a:t>
            </a:r>
            <a:r>
              <a:rPr lang="de-DE" altLang="de-DE" sz="1400" i="1" dirty="0">
                <a:latin typeface="Arial" panose="020B0604020202020204" pitchFamily="34" charset="0"/>
                <a:ea typeface="Times New Roman" panose="02020603050405020304" pitchFamily="18" charset="0"/>
                <a:cs typeface="Arial" panose="020B0604020202020204" pitchFamily="34" charset="0"/>
              </a:rPr>
              <a:t>Rezepturentwicklung</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de-DE" altLang="de-DE" sz="1400" i="1" dirty="0">
                <a:latin typeface="Arial" panose="020B0604020202020204" pitchFamily="34" charset="0"/>
                <a:ea typeface="Times New Roman" panose="02020603050405020304" pitchFamily="18" charset="0"/>
                <a:cs typeface="Arial" panose="020B0604020202020204" pitchFamily="34" charset="0"/>
              </a:rPr>
              <a:t>aus dem DBU geförderten Projekt „Gerechte und nachhaltige Außer-Haus-Angebote gestalten“, Institut für nachhaltige Ernährung (</a:t>
            </a:r>
            <a:r>
              <a:rPr lang="de-DE" altLang="de-DE" sz="1400" i="1" dirty="0" err="1">
                <a:latin typeface="Arial" panose="020B0604020202020204" pitchFamily="34" charset="0"/>
                <a:ea typeface="Times New Roman" panose="02020603050405020304" pitchFamily="18" charset="0"/>
                <a:cs typeface="Arial" panose="020B0604020202020204" pitchFamily="34" charset="0"/>
              </a:rPr>
              <a:t>iSuN</a:t>
            </a:r>
            <a:r>
              <a:rPr lang="de-DE" altLang="de-DE" sz="1400" i="1" dirty="0">
                <a:latin typeface="Arial" panose="020B0604020202020204" pitchFamily="34" charset="0"/>
                <a:ea typeface="Times New Roman" panose="02020603050405020304" pitchFamily="18" charset="0"/>
                <a:cs typeface="Arial" panose="020B0604020202020204" pitchFamily="34" charset="0"/>
              </a:rPr>
              <a:t>), </a:t>
            </a:r>
            <a:r>
              <a:rPr kumimoji="0" lang="de-DE" altLang="de-DE"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Lizenz: </a:t>
            </a:r>
            <a:r>
              <a:rPr kumimoji="0" lang="de-DE" altLang="de-DE" sz="1400" b="0"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CC BY 4.0</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 Lizenzvertrag ist hier abrufbar: </a:t>
            </a: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https://creativecommons.org/licenses/by/4.0/deed.de</a:t>
            </a: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Das Werk ist online verfügbar unter: </a:t>
            </a:r>
            <a:br>
              <a:rPr kumimoji="0" lang="de-DE" altLang="de-DE"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de-DE" altLang="de-DE" sz="14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https://www.ernaehrung-nachhaltig.de/</a:t>
            </a:r>
            <a:endParaRPr kumimoji="0" lang="de-DE" altLang="de-DE"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Bei der Erstellung dieser Ausarbeitung wurde größte Sorgfalt und Genauigkeit angewendet, um sicherzustellen, dass alle Informationen korrekt und verständlich dargestellt sind. Zunächst wurden die Inhalte nach dem aktuellen Forschungsstand und praxisrelevanten Informationen erstellt und in Praxisbetrieben geprüft sowie anschließend überarbeitet. Danach folgte die Lizenzierung nach OER-Standards. Sollten dennoch Fehler oder Unklarheiten bei den Inhalten oder der Lizenz auftreten, bitte zögern Sie nicht, uns darauf hinzuweisen. Wir sind stets bemüht, Verbesserungen vorzunehmen und eventuelle Fehler zu korrigieren, um die Qualität unserer Arbeit kontinuierlich zu optimieren. </a:t>
            </a:r>
          </a:p>
          <a:p>
            <a:pPr lvl="0" eaLnBrk="0" fontAlgn="base" hangingPunct="0">
              <a:spcBef>
                <a:spcPct val="0"/>
              </a:spcBef>
              <a:spcAft>
                <a:spcPct val="0"/>
              </a:spcAft>
            </a:pPr>
            <a:endParaRPr lang="de-DE" altLang="ja-JP"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r>
              <a:rPr lang="de-DE" altLang="ja-JP" sz="1400" dirty="0">
                <a:latin typeface="Arial" panose="020B0604020202020204" pitchFamily="34" charset="0"/>
                <a:cs typeface="Arial" panose="020B0604020202020204" pitchFamily="34" charset="0"/>
              </a:rPr>
              <a:t>Vielen Dank für Ihr Verständnis und Ihre Unterstützung. </a:t>
            </a:r>
          </a:p>
          <a:p>
            <a:pPr marL="0" marR="0" lvl="0" indent="0" defTabSz="914400" rtl="0" eaLnBrk="0" fontAlgn="base" latinLnBrk="0" hangingPunct="0">
              <a:lnSpc>
                <a:spcPct val="100000"/>
              </a:lnSpc>
              <a:spcBef>
                <a:spcPct val="0"/>
              </a:spcBef>
              <a:spcAft>
                <a:spcPct val="0"/>
              </a:spcAft>
              <a:buClrTx/>
              <a:buSzTx/>
              <a:buFontTx/>
              <a:buNone/>
              <a:tabLst/>
            </a:pPr>
            <a:endParaRPr kumimoji="0" lang="de-DE" altLang="ja-JP"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b="1" kern="1200" spc="-24" dirty="0">
                <a:latin typeface="Arial" panose="020B0604020202020204" pitchFamily="34" charset="0"/>
                <a:cs typeface="Arial" panose="020B0604020202020204" pitchFamily="34" charset="0"/>
              </a:rPr>
              <a:t>Open Educational Ressource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pic>
        <p:nvPicPr>
          <p:cNvPr id="1028" name="Bild 4" descr="CC BY 4.0">
            <a:hlinkClick r:id="rId2"/>
            <a:extLst>
              <a:ext uri="{FF2B5EF4-FFF2-40B4-BE49-F238E27FC236}">
                <a16:creationId xmlns:a16="http://schemas.microsoft.com/office/drawing/2014/main" id="{EF8B671E-2D7A-45B8-869A-3A5326ED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0651" y="844415"/>
            <a:ext cx="1428750" cy="50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528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r>
              <a:rPr lang="de-DE" dirty="0"/>
              <a:t>Was waren die wichtigsten Erkenntnisse oder Lektionen, die Sie aus den behandelten Inhalten gezogen haben?</a:t>
            </a:r>
          </a:p>
          <a:p>
            <a:endParaRPr lang="de-DE" dirty="0"/>
          </a:p>
          <a:p>
            <a:r>
              <a:rPr lang="de-DE" dirty="0"/>
              <a:t>Welche Aspekte der behandelten Themen haben Sie besonders inspiriert oder beeindruckt?</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extLst/>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660843"/>
      </p:ext>
    </p:extLst>
  </p:cSld>
  <p:clrMapOvr>
    <a:masterClrMapping/>
  </p:clrMapOvr>
  <p:extLst mod="1">
    <p:ext uri="{6950BFC3-D8DA-4A85-94F7-54DA5524770B}">
      <p188:commentRel xmlns:p188="http://schemas.microsoft.com/office/powerpoint/2018/8/main" xmlns="" r:id="rId7"/>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r>
              <a:rPr lang="de-DE" dirty="0"/>
              <a:t>Welche konkreten Anwendungen oder Umsetzungen der Inhalte planen Sie in Ihrer Arbeit oder Ihrem Alltag?</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102625"/>
      </p:ext>
    </p:extLst>
  </p:cSld>
  <p:clrMapOvr>
    <a:masterClrMapping/>
  </p:clrMapOvr>
  <p:extLst mod="1">
    <p:ext uri="{6950BFC3-D8DA-4A85-94F7-54DA5524770B}">
      <p188:commentRel xmlns:p188="http://schemas.microsoft.com/office/powerpoint/2018/8/main" xmlns="" r:id="rId7"/>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Maßnahmen: Rezepturen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63230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r>
              <a:rPr lang="de-DE" dirty="0"/>
              <a:t>Welche konkreten Anwendungen oder Umsetzungen der Inhalte planen Sie in Ihrer Arbeit oder Ihrem Alltag?</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Rückblick</a:t>
            </a:r>
          </a:p>
        </p:txBody>
      </p:sp>
      <p:graphicFrame>
        <p:nvGraphicFramePr>
          <p:cNvPr id="9" name="Diagramm 8">
            <a:extLst>
              <a:ext uri="{FF2B5EF4-FFF2-40B4-BE49-F238E27FC236}">
                <a16:creationId xmlns:a16="http://schemas.microsoft.com/office/drawing/2014/main" id="{7F46EB3B-28AD-4143-A68F-622924F8C60D}"/>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Gerade Verbindung mit Pfeil 10">
            <a:extLst>
              <a:ext uri="{FF2B5EF4-FFF2-40B4-BE49-F238E27FC236}">
                <a16:creationId xmlns:a16="http://schemas.microsoft.com/office/drawing/2014/main" id="{50FADD09-5B1C-41A8-8869-FC375F898995}"/>
              </a:ext>
            </a:extLst>
          </p:cNvPr>
          <p:cNvCxnSpPr/>
          <p:nvPr/>
        </p:nvCxnSpPr>
        <p:spPr>
          <a:xfrm flipH="1">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269472"/>
      </p:ext>
    </p:extLst>
  </p:cSld>
  <p:clrMapOvr>
    <a:masterClrMapping/>
  </p:clrMapOvr>
  <p:extLst mod="1">
    <p:ext uri="{6950BFC3-D8DA-4A85-94F7-54DA5524770B}">
      <p188:commentRel xmlns:p188="http://schemas.microsoft.com/office/powerpoint/2018/8/main" xmlns="" r:id="rId7"/>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Nachhaltige Rezepturen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355711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Nachhaltige Rezeptur erstellen </a:t>
            </a:r>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413793"/>
            <a:ext cx="11420026" cy="4019550"/>
          </a:xfrm>
        </p:spPr>
        <p:txBody>
          <a:bodyPr/>
          <a:lstStyle/>
          <a:p>
            <a:pPr marL="0" indent="0">
              <a:buNone/>
            </a:pPr>
            <a:r>
              <a:rPr lang="de-DE" sz="1800" dirty="0"/>
              <a:t>Um das erlernte Wissen noch einmal praktisch anwenden zu können bekommen die Teilnehmenden die Aufgabe eine nachhaltige Rezeptur zu erstellen.</a:t>
            </a:r>
          </a:p>
          <a:p>
            <a:pPr marL="0" indent="0">
              <a:buNone/>
            </a:pPr>
            <a:r>
              <a:rPr lang="de-DE" sz="1800" dirty="0"/>
              <a:t>Dafür teilen sie sich in Kleingruppen von zwei bis drei Personen auf.</a:t>
            </a:r>
          </a:p>
          <a:p>
            <a:pPr marL="0" indent="0">
              <a:buNone/>
            </a:pPr>
            <a:r>
              <a:rPr lang="de-DE" sz="1800" dirty="0"/>
              <a:t>Damit die Teilnehmenden einen Richtwert haben an dem sie sich orientieren können bei der Erstellung der Rezepturen kann es sinnvoll sein einige Zutaten vorzugeben. Eine Möglichkeit wäre in ein oder mehreren Glücksrädern Zutaten einzutragen, die anschließend per Zufall von den Gruppen gezogen werden.</a:t>
            </a:r>
          </a:p>
          <a:p>
            <a:pPr marL="0" indent="0">
              <a:buNone/>
            </a:pPr>
            <a:r>
              <a:rPr lang="de-DE" sz="1800" dirty="0"/>
              <a:t>Die Gruppen können anschließend mit den Zutaten als Grundlage eine nachhaltige Rezeptur entwickeln, die sie im Nahgast-Rechner überprüfen können.</a:t>
            </a:r>
          </a:p>
          <a:p>
            <a:pPr marL="0" indent="0">
              <a:buNone/>
            </a:pPr>
            <a:r>
              <a:rPr lang="de-DE" sz="1800" dirty="0"/>
              <a:t>Die Ergebnisse können in der Präsentation</a:t>
            </a:r>
          </a:p>
          <a:p>
            <a:pPr marL="0" indent="0">
              <a:buNone/>
            </a:pPr>
            <a:r>
              <a:rPr lang="de-DE" sz="1800" dirty="0"/>
              <a:t>festgehalten werden.</a:t>
            </a:r>
          </a:p>
          <a:p>
            <a:pPr marL="0" indent="0">
              <a:buNone/>
            </a:pPr>
            <a:endParaRPr lang="de-DE" sz="1800" dirty="0"/>
          </a:p>
          <a:p>
            <a:pPr marL="0" indent="0">
              <a:buNone/>
            </a:pPr>
            <a:endParaRPr lang="de-DE" sz="1800" dirty="0"/>
          </a:p>
          <a:p>
            <a:pPr marL="0" indent="0">
              <a:buNone/>
            </a:pPr>
            <a:r>
              <a:rPr lang="de-DE" sz="1800" b="1" dirty="0"/>
              <a:t>Material:</a:t>
            </a:r>
            <a:r>
              <a:rPr lang="de-DE" sz="1800" dirty="0"/>
              <a:t> Präsentation,</a:t>
            </a:r>
          </a:p>
          <a:p>
            <a:pPr marL="0" indent="0">
              <a:buNone/>
            </a:pPr>
            <a:r>
              <a:rPr lang="de-DE" sz="1800" dirty="0"/>
              <a:t>	  ggf. Zutaten und Glücksräder</a:t>
            </a:r>
          </a:p>
        </p:txBody>
      </p:sp>
      <p:sp>
        <p:nvSpPr>
          <p:cNvPr id="4" name="Textplatzhalter 3">
            <a:extLst>
              <a:ext uri="{FF2B5EF4-FFF2-40B4-BE49-F238E27FC236}">
                <a16:creationId xmlns:a16="http://schemas.microsoft.com/office/drawing/2014/main" id="{F2D3452C-3FD5-4207-842D-4F1B09A7BCC8}"/>
              </a:ext>
            </a:extLst>
          </p:cNvPr>
          <p:cNvSpPr>
            <a:spLocks noGrp="1"/>
          </p:cNvSpPr>
          <p:nvPr>
            <p:ph type="body" sz="quarter" idx="13"/>
          </p:nvPr>
        </p:nvSpPr>
        <p:spPr/>
        <p:txBody>
          <a:bodyPr/>
          <a:lstStyle/>
          <a:p>
            <a:endParaRPr lang="de-DE" dirty="0"/>
          </a:p>
        </p:txBody>
      </p:sp>
      <p:graphicFrame>
        <p:nvGraphicFramePr>
          <p:cNvPr id="6" name="Diagramm 5">
            <a:extLst>
              <a:ext uri="{FF2B5EF4-FFF2-40B4-BE49-F238E27FC236}">
                <a16:creationId xmlns:a16="http://schemas.microsoft.com/office/drawing/2014/main" id="{4B33AD9E-4C28-443D-8B9D-72A693892FDD}"/>
              </a:ext>
            </a:extLst>
          </p:cNvPr>
          <p:cNvGraphicFramePr/>
          <p:nvPr>
            <p:extLst/>
          </p:nvPr>
        </p:nvGraphicFramePr>
        <p:xfrm>
          <a:off x="3306727" y="3709711"/>
          <a:ext cx="5148000" cy="26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 8">
            <a:extLst>
              <a:ext uri="{FF2B5EF4-FFF2-40B4-BE49-F238E27FC236}">
                <a16:creationId xmlns:a16="http://schemas.microsoft.com/office/drawing/2014/main" id="{47F640CC-D98C-4E80-9C7C-6E6243CDFAFB}"/>
              </a:ext>
            </a:extLst>
          </p:cNvPr>
          <p:cNvGraphicFramePr/>
          <p:nvPr>
            <p:extLst/>
          </p:nvPr>
        </p:nvGraphicFramePr>
        <p:xfrm>
          <a:off x="5838196" y="3724801"/>
          <a:ext cx="5148000" cy="262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m 9">
            <a:extLst>
              <a:ext uri="{FF2B5EF4-FFF2-40B4-BE49-F238E27FC236}">
                <a16:creationId xmlns:a16="http://schemas.microsoft.com/office/drawing/2014/main" id="{14F0D028-D48D-444B-8854-3B31137B5C60}"/>
              </a:ext>
            </a:extLst>
          </p:cNvPr>
          <p:cNvGraphicFramePr/>
          <p:nvPr>
            <p:extLst/>
          </p:nvPr>
        </p:nvGraphicFramePr>
        <p:xfrm>
          <a:off x="8412196" y="3709839"/>
          <a:ext cx="5148000" cy="2628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feld 10">
            <a:extLst>
              <a:ext uri="{FF2B5EF4-FFF2-40B4-BE49-F238E27FC236}">
                <a16:creationId xmlns:a16="http://schemas.microsoft.com/office/drawing/2014/main" id="{5C013730-3D29-470B-8316-D279D10497A3}"/>
              </a:ext>
            </a:extLst>
          </p:cNvPr>
          <p:cNvSpPr txBox="1"/>
          <p:nvPr/>
        </p:nvSpPr>
        <p:spPr>
          <a:xfrm>
            <a:off x="7708317" y="3781193"/>
            <a:ext cx="1407758" cy="264111"/>
          </a:xfrm>
          <a:prstGeom prst="rect">
            <a:avLst/>
          </a:prstGeom>
          <a:noFill/>
        </p:spPr>
        <p:txBody>
          <a:bodyPr wrap="none" rtlCol="0">
            <a:spAutoFit/>
          </a:bodyPr>
          <a:lstStyle/>
          <a:p>
            <a:pPr algn="ctr">
              <a:lnSpc>
                <a:spcPct val="110000"/>
              </a:lnSpc>
            </a:pPr>
            <a:r>
              <a:rPr lang="de-DE" sz="1050" dirty="0">
                <a:solidFill>
                  <a:schemeClr val="accent6"/>
                </a:solidFill>
              </a:rPr>
              <a:t>regionales Gemüse</a:t>
            </a:r>
          </a:p>
        </p:txBody>
      </p:sp>
      <p:sp>
        <p:nvSpPr>
          <p:cNvPr id="12" name="Textfeld 11">
            <a:extLst>
              <a:ext uri="{FF2B5EF4-FFF2-40B4-BE49-F238E27FC236}">
                <a16:creationId xmlns:a16="http://schemas.microsoft.com/office/drawing/2014/main" id="{98226A11-02FA-457F-987D-46A695EB1422}"/>
              </a:ext>
            </a:extLst>
          </p:cNvPr>
          <p:cNvSpPr txBox="1"/>
          <p:nvPr/>
        </p:nvSpPr>
        <p:spPr>
          <a:xfrm>
            <a:off x="5323126" y="3781193"/>
            <a:ext cx="1101584" cy="256289"/>
          </a:xfrm>
          <a:prstGeom prst="rect">
            <a:avLst/>
          </a:prstGeom>
          <a:noFill/>
        </p:spPr>
        <p:txBody>
          <a:bodyPr wrap="none" rtlCol="0">
            <a:spAutoFit/>
          </a:bodyPr>
          <a:lstStyle/>
          <a:p>
            <a:pPr algn="ctr">
              <a:lnSpc>
                <a:spcPct val="110000"/>
              </a:lnSpc>
            </a:pPr>
            <a:r>
              <a:rPr lang="de-DE" sz="1050" dirty="0">
                <a:solidFill>
                  <a:schemeClr val="accent5"/>
                </a:solidFill>
              </a:rPr>
              <a:t>Protein Beilage</a:t>
            </a:r>
          </a:p>
        </p:txBody>
      </p:sp>
      <p:sp>
        <p:nvSpPr>
          <p:cNvPr id="13" name="Textfeld 12">
            <a:extLst>
              <a:ext uri="{FF2B5EF4-FFF2-40B4-BE49-F238E27FC236}">
                <a16:creationId xmlns:a16="http://schemas.microsoft.com/office/drawing/2014/main" id="{5A4CE5DE-B989-4F0A-9CEE-1D9E9B554029}"/>
              </a:ext>
            </a:extLst>
          </p:cNvPr>
          <p:cNvSpPr txBox="1"/>
          <p:nvPr/>
        </p:nvSpPr>
        <p:spPr>
          <a:xfrm>
            <a:off x="10275107" y="3781193"/>
            <a:ext cx="1422184" cy="256289"/>
          </a:xfrm>
          <a:prstGeom prst="rect">
            <a:avLst/>
          </a:prstGeom>
          <a:noFill/>
        </p:spPr>
        <p:txBody>
          <a:bodyPr wrap="none" rtlCol="0">
            <a:spAutoFit/>
          </a:bodyPr>
          <a:lstStyle/>
          <a:p>
            <a:pPr algn="ctr">
              <a:lnSpc>
                <a:spcPct val="110000"/>
              </a:lnSpc>
            </a:pPr>
            <a:r>
              <a:rPr lang="de-DE" sz="1050" dirty="0">
                <a:solidFill>
                  <a:schemeClr val="accent2"/>
                </a:solidFill>
              </a:rPr>
              <a:t>Käse, Nüsse und Co</a:t>
            </a:r>
          </a:p>
        </p:txBody>
      </p:sp>
      <p:sp>
        <p:nvSpPr>
          <p:cNvPr id="14" name="Textfeld 13">
            <a:extLst>
              <a:ext uri="{FF2B5EF4-FFF2-40B4-BE49-F238E27FC236}">
                <a16:creationId xmlns:a16="http://schemas.microsoft.com/office/drawing/2014/main" id="{177F50F9-384E-49CA-807B-F134FD5E978D}"/>
              </a:ext>
            </a:extLst>
          </p:cNvPr>
          <p:cNvSpPr txBox="1"/>
          <p:nvPr/>
        </p:nvSpPr>
        <p:spPr>
          <a:xfrm>
            <a:off x="4672442" y="6256833"/>
            <a:ext cx="4905509" cy="256289"/>
          </a:xfrm>
          <a:prstGeom prst="rect">
            <a:avLst/>
          </a:prstGeom>
          <a:noFill/>
        </p:spPr>
        <p:txBody>
          <a:bodyPr wrap="none" rtlCol="0">
            <a:spAutoFit/>
          </a:bodyPr>
          <a:lstStyle/>
          <a:p>
            <a:pPr algn="ctr">
              <a:lnSpc>
                <a:spcPct val="110000"/>
              </a:lnSpc>
            </a:pPr>
            <a:r>
              <a:rPr lang="de-DE" sz="1050" i="1" dirty="0"/>
              <a:t>Es gibt einige Anbieter, wo Glücksräder leicht digital erstellt werden können.</a:t>
            </a:r>
          </a:p>
        </p:txBody>
      </p:sp>
    </p:spTree>
    <p:extLst>
      <p:ext uri="{BB962C8B-B14F-4D97-AF65-F5344CB8AC3E}">
        <p14:creationId xmlns:p14="http://schemas.microsoft.com/office/powerpoint/2010/main" val="80162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A9378539-0DB6-497E-B964-1432EB3BEB72}"/>
              </a:ext>
            </a:extLst>
          </p:cNvPr>
          <p:cNvSpPr>
            <a:spLocks noGrp="1"/>
          </p:cNvSpPr>
          <p:nvPr>
            <p:ph type="body" sz="quarter" idx="15"/>
          </p:nvPr>
        </p:nvSpPr>
        <p:spPr>
          <a:solidFill>
            <a:schemeClr val="bg1">
              <a:lumMod val="50000"/>
            </a:schemeClr>
          </a:solidFill>
        </p:spPr>
        <p:txBody>
          <a:bodyPr/>
          <a:lstStyle/>
          <a:p>
            <a:endParaRPr lang="de-DE" dirty="0"/>
          </a:p>
          <a:p>
            <a:endParaRPr lang="de-DE" dirty="0"/>
          </a:p>
          <a:p>
            <a:r>
              <a:rPr lang="de-DE" dirty="0"/>
              <a:t>Erstellen Sie in Kleingruppen eine nachhaltige Rezeptur mit den Zutaten, die Sie ziehen.</a:t>
            </a:r>
          </a:p>
          <a:p>
            <a:r>
              <a:rPr lang="de-DE" dirty="0"/>
              <a:t>    </a:t>
            </a:r>
          </a:p>
        </p:txBody>
      </p:sp>
      <p:sp>
        <p:nvSpPr>
          <p:cNvPr id="6" name="Titel 5">
            <a:extLst>
              <a:ext uri="{FF2B5EF4-FFF2-40B4-BE49-F238E27FC236}">
                <a16:creationId xmlns:a16="http://schemas.microsoft.com/office/drawing/2014/main" id="{857014BC-42EC-49CC-8C4B-5E60E3DEFF79}"/>
              </a:ext>
            </a:extLst>
          </p:cNvPr>
          <p:cNvSpPr>
            <a:spLocks noGrp="1"/>
          </p:cNvSpPr>
          <p:nvPr>
            <p:ph type="title"/>
          </p:nvPr>
        </p:nvSpPr>
        <p:spPr/>
        <p:txBody>
          <a:bodyPr/>
          <a:lstStyle/>
          <a:p>
            <a:r>
              <a:rPr lang="de-DE" dirty="0"/>
              <a:t>Rezepturentwicklung</a:t>
            </a:r>
          </a:p>
        </p:txBody>
      </p:sp>
      <p:sp>
        <p:nvSpPr>
          <p:cNvPr id="2" name="Denkblase: wolkenförmig 1">
            <a:extLst>
              <a:ext uri="{FF2B5EF4-FFF2-40B4-BE49-F238E27FC236}">
                <a16:creationId xmlns:a16="http://schemas.microsoft.com/office/drawing/2014/main" id="{0219044C-843D-44EC-B02B-B9B1EB8E9075}"/>
              </a:ext>
            </a:extLst>
          </p:cNvPr>
          <p:cNvSpPr/>
          <p:nvPr/>
        </p:nvSpPr>
        <p:spPr>
          <a:xfrm>
            <a:off x="371481" y="931780"/>
            <a:ext cx="1098644" cy="539350"/>
          </a:xfrm>
          <a:prstGeom prst="cloudCallout">
            <a:avLst>
              <a:gd name="adj1" fmla="val 109602"/>
              <a:gd name="adj2" fmla="val 3719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149235629"/>
      </p:ext>
    </p:extLst>
  </p:cSld>
  <p:clrMapOvr>
    <a:masterClrMapping/>
  </p:clrMapOvr>
  <p:extLst mod="1">
    <p:ext uri="{6950BFC3-D8DA-4A85-94F7-54DA5524770B}">
      <p188:commentRel xmlns:p188="http://schemas.microsoft.com/office/powerpoint/2018/8/main" xmlns=""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84B6-C0B7-6542-0681-69A252E5ACB2}"/>
              </a:ext>
            </a:extLst>
          </p:cNvPr>
          <p:cNvSpPr>
            <a:spLocks noGrp="1"/>
          </p:cNvSpPr>
          <p:nvPr>
            <p:ph type="title"/>
          </p:nvPr>
        </p:nvSpPr>
        <p:spPr/>
        <p:txBody>
          <a:bodyPr/>
          <a:lstStyle/>
          <a:p>
            <a:r>
              <a:rPr lang="de-DE"/>
              <a:t>Ergebnisübersicht</a:t>
            </a:r>
          </a:p>
        </p:txBody>
      </p:sp>
      <p:sp>
        <p:nvSpPr>
          <p:cNvPr id="3" name="Inhaltsplatzhalter 2">
            <a:extLst>
              <a:ext uri="{FF2B5EF4-FFF2-40B4-BE49-F238E27FC236}">
                <a16:creationId xmlns:a16="http://schemas.microsoft.com/office/drawing/2014/main" id="{220A3ACF-F9CF-A678-397F-739644B03A31}"/>
              </a:ext>
            </a:extLst>
          </p:cNvPr>
          <p:cNvSpPr>
            <a:spLocks noGrp="1"/>
          </p:cNvSpPr>
          <p:nvPr>
            <p:ph idx="1"/>
          </p:nvPr>
        </p:nvSpPr>
        <p:spPr>
          <a:xfrm>
            <a:off x="371481" y="1785938"/>
            <a:ext cx="11359602" cy="4019550"/>
          </a:xfrm>
          <a:ln>
            <a:solidFill>
              <a:schemeClr val="bg1">
                <a:lumMod val="75000"/>
              </a:schemeClr>
            </a:solidFill>
            <a:prstDash val="dash"/>
          </a:ln>
        </p:spPr>
        <p:txBody>
          <a:bodyPr/>
          <a:lstStyle/>
          <a:p>
            <a:pPr marL="0" indent="0">
              <a:buNone/>
            </a:pPr>
            <a:r>
              <a:rPr lang="de-DE" i="1" dirty="0">
                <a:solidFill>
                  <a:schemeClr val="bg1">
                    <a:lumMod val="75000"/>
                  </a:schemeClr>
                </a:solidFill>
              </a:rPr>
              <a:t>Hier können die Ergebnisse eingetragen werden.</a:t>
            </a:r>
          </a:p>
        </p:txBody>
      </p:sp>
      <p:sp>
        <p:nvSpPr>
          <p:cNvPr id="4" name="Textplatzhalter 3">
            <a:extLst>
              <a:ext uri="{FF2B5EF4-FFF2-40B4-BE49-F238E27FC236}">
                <a16:creationId xmlns:a16="http://schemas.microsoft.com/office/drawing/2014/main" id="{7272E888-956E-27C1-01CF-0F0F0EC85CC5}"/>
              </a:ext>
            </a:extLst>
          </p:cNvPr>
          <p:cNvSpPr>
            <a:spLocks noGrp="1"/>
          </p:cNvSpPr>
          <p:nvPr>
            <p:ph type="body" sz="quarter" idx="13"/>
          </p:nvPr>
        </p:nvSpPr>
        <p:spPr/>
        <p:txBody>
          <a:bodyPr/>
          <a:lstStyle/>
          <a:p>
            <a:r>
              <a:rPr lang="de-DE" dirty="0"/>
              <a:t>Nachhaltige Rezepturen</a:t>
            </a:r>
          </a:p>
        </p:txBody>
      </p:sp>
      <p:pic>
        <p:nvPicPr>
          <p:cNvPr id="7" name="Grafik 6" descr="Sterne">
            <a:extLst>
              <a:ext uri="{FF2B5EF4-FFF2-40B4-BE49-F238E27FC236}">
                <a16:creationId xmlns:a16="http://schemas.microsoft.com/office/drawing/2014/main" id="{8C9CC423-DC70-495B-BD13-BCB6CF3EBF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3104" y="4670550"/>
            <a:ext cx="1642946" cy="1642946"/>
          </a:xfrm>
          <a:prstGeom prst="rect">
            <a:avLst/>
          </a:prstGeom>
        </p:spPr>
      </p:pic>
    </p:spTree>
    <p:extLst>
      <p:ext uri="{BB962C8B-B14F-4D97-AF65-F5344CB8AC3E}">
        <p14:creationId xmlns:p14="http://schemas.microsoft.com/office/powerpoint/2010/main" val="177225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FFF65AD-7AF3-70CC-D4AB-58159D32EB8E}"/>
              </a:ext>
            </a:extLst>
          </p:cNvPr>
          <p:cNvSpPr>
            <a:spLocks noGrp="1"/>
          </p:cNvSpPr>
          <p:nvPr>
            <p:ph type="ctrTitle"/>
          </p:nvPr>
        </p:nvSpPr>
        <p:spPr/>
        <p:txBody>
          <a:bodyPr/>
          <a:lstStyle/>
          <a:p>
            <a:r>
              <a:rPr lang="de-DE"/>
              <a:t>PAUSE</a:t>
            </a:r>
          </a:p>
        </p:txBody>
      </p:sp>
      <p:sp>
        <p:nvSpPr>
          <p:cNvPr id="7" name="Untertitel 6">
            <a:extLst>
              <a:ext uri="{FF2B5EF4-FFF2-40B4-BE49-F238E27FC236}">
                <a16:creationId xmlns:a16="http://schemas.microsoft.com/office/drawing/2014/main" id="{30EE8063-15E1-6239-4715-6722CF4B786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55399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in meiner Einrichtung weiter?</a:t>
            </a:r>
            <a:br>
              <a:rPr lang="de-DE" dirty="0"/>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019550"/>
          </a:xfrm>
        </p:spPr>
        <p:txBody>
          <a:bodyPr/>
          <a:lstStyle/>
          <a:p>
            <a:pPr marL="0" indent="0">
              <a:buNone/>
            </a:pPr>
            <a:r>
              <a:rPr lang="de-DE" dirty="0"/>
              <a:t>Jeder Teilnehmende bekommt eine Postkarte oder ein Brief. Nun sollen die Teilnehmenden überlegen, welche Aspekte bei ihnen in der Einrichtung im Hinblick auf die Workshop-Thematik bereits umgesetzt wurden und welche Maßnahmen Sie in Zukunft noch umsetzen wollen.</a:t>
            </a:r>
          </a:p>
          <a:p>
            <a:pPr marL="0" indent="0">
              <a:buNone/>
            </a:pPr>
            <a:r>
              <a:rPr lang="de-DE" dirty="0"/>
              <a:t>Diese Gedanken, sollen sie auf der Postkarte verschriftlichen und diese mit der Adresse ihrer Einrichtung versehen. </a:t>
            </a:r>
          </a:p>
          <a:p>
            <a:pPr marL="0" indent="0">
              <a:buNone/>
            </a:pPr>
            <a:r>
              <a:rPr lang="de-DE" dirty="0"/>
              <a:t>Im Anschluss werden die Postkarten/Briefe von dem/der Dozent*in eingesammelt.</a:t>
            </a:r>
          </a:p>
          <a:p>
            <a:pPr marL="0" indent="0">
              <a:buNone/>
            </a:pPr>
            <a:endParaRPr lang="de-DE" dirty="0"/>
          </a:p>
          <a:p>
            <a:pPr marL="0" indent="0">
              <a:buNone/>
            </a:pPr>
            <a:r>
              <a:rPr lang="de-DE" dirty="0"/>
              <a:t>Nach zwei bis drei Monaten nach dem letzten Workshop sollen die Postkarten/Briefe an die Einrichtungen gesendet werden. Dadurch sollen die Teilnehmenden an den Workshop und ihre Ziele erinnert werden.</a:t>
            </a:r>
          </a:p>
          <a:p>
            <a:pPr marL="0" indent="0">
              <a:buNone/>
            </a:pPr>
            <a:endParaRPr lang="de-DE" dirty="0"/>
          </a:p>
          <a:p>
            <a:pPr marL="0" indent="0">
              <a:buNone/>
            </a:pPr>
            <a:r>
              <a:rPr lang="de-DE" b="1" dirty="0"/>
              <a:t>Material:</a:t>
            </a:r>
            <a:r>
              <a:rPr lang="de-DE" dirty="0"/>
              <a:t> Postkarten/Briefe, Stifte</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340986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E1149-C425-C537-2F2F-AFA96D1E979F}"/>
              </a:ext>
            </a:extLst>
          </p:cNvPr>
          <p:cNvSpPr txBox="1">
            <a:spLocks/>
          </p:cNvSpPr>
          <p:nvPr/>
        </p:nvSpPr>
        <p:spPr bwMode="auto">
          <a:xfrm>
            <a:off x="371481" y="374658"/>
            <a:ext cx="88249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panose="020B0604020202020204" pitchFamily="34" charset="0"/>
              </a:defRPr>
            </a:lvl2pPr>
            <a:lvl3pPr algn="l" rtl="0" eaLnBrk="0" fontAlgn="base" hangingPunct="0">
              <a:spcBef>
                <a:spcPct val="0"/>
              </a:spcBef>
              <a:spcAft>
                <a:spcPct val="0"/>
              </a:spcAft>
              <a:defRPr sz="3600" b="1">
                <a:solidFill>
                  <a:schemeClr val="tx1"/>
                </a:solidFill>
                <a:latin typeface="Arial" panose="020B0604020202020204" pitchFamily="34" charset="0"/>
              </a:defRPr>
            </a:lvl3pPr>
            <a:lvl4pPr algn="l" rtl="0" eaLnBrk="0" fontAlgn="base" hangingPunct="0">
              <a:spcBef>
                <a:spcPct val="0"/>
              </a:spcBef>
              <a:spcAft>
                <a:spcPct val="0"/>
              </a:spcAft>
              <a:defRPr sz="3600" b="1">
                <a:solidFill>
                  <a:schemeClr val="tx1"/>
                </a:solidFill>
                <a:latin typeface="Arial" panose="020B0604020202020204" pitchFamily="34" charset="0"/>
              </a:defRPr>
            </a:lvl4pPr>
            <a:lvl5pPr algn="l" rtl="0" eaLnBrk="0" fontAlgn="base" hangingPunct="0">
              <a:spcBef>
                <a:spcPct val="0"/>
              </a:spcBef>
              <a:spcAft>
                <a:spcPct val="0"/>
              </a:spcAft>
              <a:defRPr sz="3600" b="1">
                <a:solidFill>
                  <a:schemeClr val="tx1"/>
                </a:solidFill>
                <a:latin typeface="Arial" panose="020B0604020202020204" pitchFamily="34" charset="0"/>
              </a:defRPr>
            </a:lvl5pPr>
            <a:lvl6pPr marL="457167" algn="l" rtl="0" fontAlgn="base">
              <a:spcBef>
                <a:spcPct val="0"/>
              </a:spcBef>
              <a:spcAft>
                <a:spcPct val="0"/>
              </a:spcAft>
              <a:defRPr sz="3600" b="1">
                <a:solidFill>
                  <a:schemeClr val="tx1"/>
                </a:solidFill>
                <a:latin typeface="Arial" panose="020B0604020202020204" pitchFamily="34" charset="0"/>
              </a:defRPr>
            </a:lvl6pPr>
            <a:lvl7pPr marL="914332" algn="l" rtl="0" fontAlgn="base">
              <a:spcBef>
                <a:spcPct val="0"/>
              </a:spcBef>
              <a:spcAft>
                <a:spcPct val="0"/>
              </a:spcAft>
              <a:defRPr sz="3600" b="1">
                <a:solidFill>
                  <a:schemeClr val="tx1"/>
                </a:solidFill>
                <a:latin typeface="Arial" panose="020B0604020202020204" pitchFamily="34" charset="0"/>
              </a:defRPr>
            </a:lvl7pPr>
            <a:lvl8pPr marL="1371498" algn="l" rtl="0" fontAlgn="base">
              <a:spcBef>
                <a:spcPct val="0"/>
              </a:spcBef>
              <a:spcAft>
                <a:spcPct val="0"/>
              </a:spcAft>
              <a:defRPr sz="3600" b="1">
                <a:solidFill>
                  <a:schemeClr val="tx1"/>
                </a:solidFill>
                <a:latin typeface="Arial" panose="020B0604020202020204" pitchFamily="34" charset="0"/>
              </a:defRPr>
            </a:lvl8pPr>
            <a:lvl9pPr marL="1828664" algn="l" rtl="0" fontAlgn="base">
              <a:spcBef>
                <a:spcPct val="0"/>
              </a:spcBef>
              <a:spcAft>
                <a:spcPct val="0"/>
              </a:spcAft>
              <a:defRPr sz="3600" b="1">
                <a:solidFill>
                  <a:schemeClr val="tx1"/>
                </a:solidFill>
                <a:latin typeface="Arial" panose="020B0604020202020204" pitchFamily="34" charset="0"/>
              </a:defRPr>
            </a:lvl9pPr>
          </a:lstStyle>
          <a:p>
            <a:pPr>
              <a:spcAft>
                <a:spcPts val="600"/>
              </a:spcAft>
            </a:pPr>
            <a:r>
              <a:rPr lang="de-DE" spc="-24" dirty="0">
                <a:latin typeface="Arial" panose="020B0604020202020204" pitchFamily="34" charset="0"/>
                <a:cs typeface="Arial" panose="020B0604020202020204" pitchFamily="34" charset="0"/>
              </a:rPr>
              <a:t>Änderungshistorie</a:t>
            </a:r>
            <a:endParaRPr lang="de-DE" b="1" kern="1200"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130865-CC90-3967-1EA0-E8E3AB841D4B}"/>
              </a:ext>
            </a:extLst>
          </p:cNvPr>
          <p:cNvSpPr txBox="1">
            <a:spLocks/>
          </p:cNvSpPr>
          <p:nvPr/>
        </p:nvSpPr>
        <p:spPr>
          <a:xfrm>
            <a:off x="371481" y="1785938"/>
            <a:ext cx="8824913" cy="4019550"/>
          </a:xfrm>
          <a:prstGeom prst="rect">
            <a:avLst/>
          </a:prstGeom>
        </p:spPr>
        <p:txBody>
          <a:bodyPr/>
          <a:lstStyle>
            <a:lvl1pPr marL="355574"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1pPr>
            <a:lvl2pPr marL="984178"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2pPr>
            <a:lvl3pPr marL="1346100"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3pPr>
            <a:lvl4pPr marL="1701672" indent="-355574"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4pPr>
            <a:lvl5pPr marL="2063595" indent="-361926" algn="l" rtl="0" eaLnBrk="0" fontAlgn="base" hangingPunct="0">
              <a:lnSpc>
                <a:spcPct val="110000"/>
              </a:lnSpc>
              <a:spcBef>
                <a:spcPct val="0"/>
              </a:spcBef>
              <a:spcAft>
                <a:spcPct val="0"/>
              </a:spcAft>
              <a:buFont typeface="Arial"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
              </a:spcBef>
              <a:buNone/>
            </a:pPr>
            <a:endParaRPr lang="de-DE" sz="2000" dirty="0">
              <a:latin typeface="Arial" panose="020B0604020202020204" pitchFamily="34" charset="0"/>
              <a:cs typeface="Arial" panose="020B0604020202020204" pitchFamily="34" charset="0"/>
            </a:endParaRPr>
          </a:p>
        </p:txBody>
      </p:sp>
      <p:graphicFrame>
        <p:nvGraphicFramePr>
          <p:cNvPr id="8" name="Tabelle 7">
            <a:extLst>
              <a:ext uri="{FF2B5EF4-FFF2-40B4-BE49-F238E27FC236}">
                <a16:creationId xmlns:a16="http://schemas.microsoft.com/office/drawing/2014/main" id="{F190E8F0-97D6-4CFD-9BAC-36F284FF95F0}"/>
              </a:ext>
            </a:extLst>
          </p:cNvPr>
          <p:cNvGraphicFramePr>
            <a:graphicFrameLocks noGrp="1"/>
          </p:cNvGraphicFramePr>
          <p:nvPr>
            <p:extLst/>
          </p:nvPr>
        </p:nvGraphicFramePr>
        <p:xfrm>
          <a:off x="371357" y="1277472"/>
          <a:ext cx="10837113" cy="4961965"/>
        </p:xfrm>
        <a:graphic>
          <a:graphicData uri="http://schemas.openxmlformats.org/drawingml/2006/table">
            <a:tbl>
              <a:tblPr firstRow="1" bandRow="1"/>
              <a:tblGrid>
                <a:gridCol w="991813">
                  <a:extLst>
                    <a:ext uri="{9D8B030D-6E8A-4147-A177-3AD203B41FA5}">
                      <a16:colId xmlns:a16="http://schemas.microsoft.com/office/drawing/2014/main" val="1205430349"/>
                    </a:ext>
                  </a:extLst>
                </a:gridCol>
                <a:gridCol w="1359486">
                  <a:extLst>
                    <a:ext uri="{9D8B030D-6E8A-4147-A177-3AD203B41FA5}">
                      <a16:colId xmlns:a16="http://schemas.microsoft.com/office/drawing/2014/main" val="1829774173"/>
                    </a:ext>
                  </a:extLst>
                </a:gridCol>
                <a:gridCol w="8485814">
                  <a:extLst>
                    <a:ext uri="{9D8B030D-6E8A-4147-A177-3AD203B41FA5}">
                      <a16:colId xmlns:a16="http://schemas.microsoft.com/office/drawing/2014/main" val="2381613484"/>
                    </a:ext>
                  </a:extLst>
                </a:gridCol>
              </a:tblGrid>
              <a:tr h="354625">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Version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Datum</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de-DE" sz="1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Änderungen</a:t>
                      </a:r>
                      <a:endParaRPr lang="de-DE" sz="1400" dirty="0">
                        <a:effectLst/>
                        <a:latin typeface="Calibri" panose="020F0502020204030204" pitchFamily="34" charset="0"/>
                        <a:ea typeface="Calibri" panose="020F0502020204030204" pitchFamily="34" charset="0"/>
                        <a:cs typeface="Arial" panose="020B0604020202020204" pitchFamily="34" charset="0"/>
                      </a:endParaRP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1429997"/>
                  </a:ext>
                </a:extLst>
              </a:tr>
              <a:tr h="767890">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42197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437787"/>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0450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25673"/>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44514"/>
                  </a:ext>
                </a:extLst>
              </a:tr>
              <a:tr h="767890">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p>
                  </a:txBody>
                  <a:tcPr marL="90912" marR="90912" marT="45456" marB="45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028595"/>
                  </a:ext>
                </a:extLst>
              </a:tr>
            </a:tbl>
          </a:graphicData>
        </a:graphic>
      </p:graphicFrame>
    </p:spTree>
    <p:extLst>
      <p:ext uri="{BB962C8B-B14F-4D97-AF65-F5344CB8AC3E}">
        <p14:creationId xmlns:p14="http://schemas.microsoft.com/office/powerpoint/2010/main" val="6842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a:extLst>
              <a:ext uri="{FF2B5EF4-FFF2-40B4-BE49-F238E27FC236}">
                <a16:creationId xmlns:a16="http://schemas.microsoft.com/office/drawing/2014/main" id="{3EB76030-468E-40CF-91E1-C182CA261DF1}"/>
              </a:ext>
            </a:extLst>
          </p:cNvPr>
          <p:cNvPicPr>
            <a:picLocks noGrp="1" noChangeAspect="1"/>
          </p:cNvPicPr>
          <p:nvPr>
            <p:ph type="pic" sz="quarter" idx="11"/>
          </p:nvPr>
        </p:nvPicPr>
        <p:blipFill>
          <a:blip r:embed="rId3"/>
          <a:srcRect t="26191" b="26191"/>
          <a:stretch>
            <a:fillRect/>
          </a:stretch>
        </p:blipFill>
        <p:spPr>
          <a:xfrm>
            <a:off x="0" y="1052513"/>
            <a:ext cx="12192000" cy="5805487"/>
          </a:xfrm>
        </p:spPr>
      </p:pic>
      <p:sp>
        <p:nvSpPr>
          <p:cNvPr id="4" name="Titel 3">
            <a:extLst>
              <a:ext uri="{FF2B5EF4-FFF2-40B4-BE49-F238E27FC236}">
                <a16:creationId xmlns:a16="http://schemas.microsoft.com/office/drawing/2014/main" id="{999BCAB2-24B4-C882-E299-1C52AB21D5B4}"/>
              </a:ext>
            </a:extLst>
          </p:cNvPr>
          <p:cNvSpPr>
            <a:spLocks noGrp="1"/>
          </p:cNvSpPr>
          <p:nvPr>
            <p:ph type="ctrTitle"/>
          </p:nvPr>
        </p:nvSpPr>
        <p:spPr/>
        <p:txBody>
          <a:bodyPr/>
          <a:lstStyle/>
          <a:p>
            <a:r>
              <a:rPr lang="de-DE" dirty="0"/>
              <a:t>Zukunftsmusik</a:t>
            </a:r>
            <a:br>
              <a:rPr lang="de-DE" dirty="0"/>
            </a:br>
            <a:r>
              <a:rPr lang="de-DE" sz="2400" dirty="0"/>
              <a:t>Ein Brief an mich selbst.</a:t>
            </a:r>
            <a:endParaRPr lang="de-DE" dirty="0"/>
          </a:p>
        </p:txBody>
      </p:sp>
      <p:sp>
        <p:nvSpPr>
          <p:cNvPr id="7" name="Rechteck 6">
            <a:extLst>
              <a:ext uri="{FF2B5EF4-FFF2-40B4-BE49-F238E27FC236}">
                <a16:creationId xmlns:a16="http://schemas.microsoft.com/office/drawing/2014/main" id="{13F04289-0F6A-4354-BAC1-CAC1FE1EAF1F}"/>
              </a:ext>
            </a:extLst>
          </p:cNvPr>
          <p:cNvSpPr/>
          <p:nvPr/>
        </p:nvSpPr>
        <p:spPr>
          <a:xfrm>
            <a:off x="1" y="6627168"/>
            <a:ext cx="5708276" cy="230832"/>
          </a:xfrm>
          <a:prstGeom prst="rect">
            <a:avLst/>
          </a:prstGeom>
          <a:solidFill>
            <a:schemeClr val="bg1"/>
          </a:solidFill>
        </p:spPr>
        <p:txBody>
          <a:bodyPr wrap="square">
            <a:spAutoFit/>
          </a:bodyPr>
          <a:lstStyle/>
          <a:p>
            <a:r>
              <a:rPr lang="de-DE" sz="900" dirty="0"/>
              <a:t>Bildquelle: KI generiert mit dem Copilot von Microsoft Edge -  </a:t>
            </a:r>
            <a:r>
              <a:rPr lang="de-DE" sz="900" dirty="0">
                <a:solidFill>
                  <a:srgbClr val="FF0000"/>
                </a:solidFill>
              </a:rPr>
              <a:t>gemeinfrei (daher nicht unter freier Lizenz.)</a:t>
            </a:r>
          </a:p>
        </p:txBody>
      </p:sp>
    </p:spTree>
    <p:extLst>
      <p:ext uri="{BB962C8B-B14F-4D97-AF65-F5344CB8AC3E}">
        <p14:creationId xmlns:p14="http://schemas.microsoft.com/office/powerpoint/2010/main" val="419186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Ausblick: Wie geht es weiter?</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481140"/>
            <a:ext cx="11409393" cy="4019550"/>
          </a:xfrm>
        </p:spPr>
        <p:txBody>
          <a:bodyPr/>
          <a:lstStyle/>
          <a:p>
            <a:pPr marL="0" indent="0">
              <a:buNone/>
            </a:pPr>
            <a:r>
              <a:rPr lang="de-DE" sz="2000" dirty="0">
                <a:latin typeface="Arial" panose="020B0604020202020204" pitchFamily="34" charset="0"/>
                <a:cs typeface="Arial" panose="020B0604020202020204" pitchFamily="34" charset="0"/>
              </a:rPr>
              <a:t>Der/Die Dozent*in bietet Raum, um gemeinsam über einen Ausblick innerhalb der Beschaffung in den verschiedenen Küchen nachzudenken. </a:t>
            </a:r>
          </a:p>
          <a:p>
            <a:pPr marL="0" indent="0">
              <a:buNone/>
            </a:pPr>
            <a:r>
              <a:rPr lang="de-DE" sz="2000" dirty="0">
                <a:latin typeface="Arial" panose="020B0604020202020204" pitchFamily="34" charset="0"/>
                <a:cs typeface="Arial" panose="020B0604020202020204" pitchFamily="34" charset="0"/>
              </a:rPr>
              <a:t>Dabei kann gefragt werden welche weiteren Unterstützungsmöglichkeiten die Teilnehmenden sich wünschen. Anschließend kann von weiteren Wegen, Transferaufgaben und Weiterbildungsmöglichkeiten berichtet werden. In diesem Rahmen kann auch auf die Website </a:t>
            </a:r>
            <a:r>
              <a:rPr lang="de-DE" sz="2000" i="1" dirty="0">
                <a:latin typeface="Arial" panose="020B0604020202020204" pitchFamily="34" charset="0"/>
                <a:cs typeface="Arial" panose="020B0604020202020204" pitchFamily="34" charset="0"/>
              </a:rPr>
              <a:t>ernaehrung-nachhaltigkeit.de </a:t>
            </a:r>
            <a:r>
              <a:rPr lang="de-DE" sz="2000" dirty="0">
                <a:latin typeface="Arial" panose="020B0604020202020204" pitchFamily="34" charset="0"/>
                <a:cs typeface="Arial" panose="020B0604020202020204" pitchFamily="34" charset="0"/>
              </a:rPr>
              <a:t>verwiesen werden.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t>Außerdem kann Platz geboten werden, um über ein mögliches Netzwerk innerhalb der Gruppe zu beraten.</a:t>
            </a:r>
          </a:p>
          <a:p>
            <a:pPr marL="0" indent="0">
              <a:buNone/>
            </a:pPr>
            <a:endParaRPr lang="de-DE" sz="2000" dirty="0">
              <a:latin typeface="Arial" panose="020B0604020202020204" pitchFamily="34" charset="0"/>
              <a:cs typeface="Arial" panose="020B0604020202020204" pitchFamily="34" charset="0"/>
            </a:endParaRPr>
          </a:p>
          <a:p>
            <a:pPr marL="0" indent="0">
              <a:buNone/>
            </a:pPr>
            <a:r>
              <a:rPr lang="de-DE" sz="2000" dirty="0">
                <a:latin typeface="Arial" panose="020B0604020202020204" pitchFamily="34" charset="0"/>
                <a:cs typeface="Arial" panose="020B0604020202020204" pitchFamily="34" charset="0"/>
              </a:rPr>
              <a:t>Bevor nun die Abschlussrunde kommt, kann noch einmal die Frage nach ungeklärten Aspekten aufgegriffen werden.</a:t>
            </a:r>
          </a:p>
          <a:p>
            <a:pPr marL="0" indent="0">
              <a:buNone/>
            </a:pPr>
            <a:endParaRPr lang="de-DE" sz="2000" b="1" dirty="0"/>
          </a:p>
          <a:p>
            <a:pPr marL="0" indent="0">
              <a:buNone/>
            </a:pPr>
            <a:r>
              <a:rPr lang="de-DE" sz="2000" b="1" dirty="0"/>
              <a:t>Material:</a:t>
            </a:r>
            <a:r>
              <a:rPr lang="de-DE" sz="2000" dirty="0"/>
              <a:t> /</a:t>
            </a:r>
          </a:p>
          <a:p>
            <a:pPr marL="0" indent="0">
              <a:buNone/>
            </a:pPr>
            <a:endParaRPr lang="de-DE" sz="2000" dirty="0"/>
          </a:p>
          <a:p>
            <a:pPr marL="0" indent="0">
              <a:buNone/>
            </a:pPr>
            <a:endParaRPr lang="de-DE" sz="2000" dirty="0"/>
          </a:p>
        </p:txBody>
      </p:sp>
    </p:spTree>
    <p:extLst>
      <p:ext uri="{BB962C8B-B14F-4D97-AF65-F5344CB8AC3E}">
        <p14:creationId xmlns:p14="http://schemas.microsoft.com/office/powerpoint/2010/main" val="317503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pPr marL="354965" indent="-354965"/>
            <a:endParaRPr lang="de-DE" sz="4800" dirty="0">
              <a:cs typeface="Arial"/>
            </a:endParaRPr>
          </a:p>
          <a:p>
            <a:pPr marL="354965" indent="-354965"/>
            <a:r>
              <a:rPr lang="de-DE" sz="4800" dirty="0">
                <a:cs typeface="Arial"/>
              </a:rPr>
              <a:t>Wie geht es weiter?</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p:txBody>
          <a:bodyPr/>
          <a:lstStyle/>
          <a:p>
            <a:r>
              <a:rPr lang="de-DE"/>
              <a:t>Ausblick</a:t>
            </a:r>
          </a:p>
        </p:txBody>
      </p:sp>
      <p:graphicFrame>
        <p:nvGraphicFramePr>
          <p:cNvPr id="7" name="Diagramm 6">
            <a:extLst>
              <a:ext uri="{FF2B5EF4-FFF2-40B4-BE49-F238E27FC236}">
                <a16:creationId xmlns:a16="http://schemas.microsoft.com/office/drawing/2014/main" id="{3B0DFE49-42AB-4A97-99A8-1F34A4FCE1B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Gerade Verbindung mit Pfeil 7">
            <a:extLst>
              <a:ext uri="{FF2B5EF4-FFF2-40B4-BE49-F238E27FC236}">
                <a16:creationId xmlns:a16="http://schemas.microsoft.com/office/drawing/2014/main" id="{EB14799C-A32B-40B0-AB6D-01723DB81719}"/>
              </a:ext>
            </a:extLst>
          </p:cNvPr>
          <p:cNvCxnSpPr>
            <a:cxnSpLocks/>
          </p:cNvCxnSpPr>
          <p:nvPr/>
        </p:nvCxnSpPr>
        <p:spPr>
          <a:xfrm>
            <a:off x="785180" y="1311994"/>
            <a:ext cx="16918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676992"/>
      </p:ext>
    </p:extLst>
  </p:cSld>
  <p:clrMapOvr>
    <a:masterClrMapping/>
  </p:clrMapOvr>
  <p:extLst mod="1">
    <p:ext uri="{6950BFC3-D8DA-4A85-94F7-54DA5524770B}">
      <p188:commentRel xmlns:p188="http://schemas.microsoft.com/office/powerpoint/2018/8/main" xmlns="" r:id="rId8"/>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B222901-52D1-374D-52F4-2DDD08DD7F5F}"/>
              </a:ext>
            </a:extLst>
          </p:cNvPr>
          <p:cNvSpPr>
            <a:spLocks noGrp="1"/>
          </p:cNvSpPr>
          <p:nvPr>
            <p:ph type="body" sz="quarter" idx="15"/>
          </p:nvPr>
        </p:nvSpPr>
        <p:spPr>
          <a:solidFill>
            <a:schemeClr val="bg1">
              <a:lumMod val="50000"/>
            </a:schemeClr>
          </a:solidFill>
        </p:spPr>
        <p:txBody>
          <a:bodyPr/>
          <a:lstStyle/>
          <a:p>
            <a:r>
              <a:rPr lang="de-DE" dirty="0"/>
              <a:t>Wie haben sich Ihre Perspektiven oder Ansichten durch die behandelten Inhalte verändert?</a:t>
            </a:r>
          </a:p>
          <a:p>
            <a:endParaRPr lang="de-DE" dirty="0"/>
          </a:p>
          <a:p>
            <a:r>
              <a:rPr lang="de-DE" dirty="0"/>
              <a:t>Welche weiteren Ressourcen oder Unterstützung benötigen Sie, um die behandelten Inhalte erfolgreich umzusetzen?</a:t>
            </a:r>
          </a:p>
        </p:txBody>
      </p:sp>
      <p:sp>
        <p:nvSpPr>
          <p:cNvPr id="4" name="Titel 3">
            <a:extLst>
              <a:ext uri="{FF2B5EF4-FFF2-40B4-BE49-F238E27FC236}">
                <a16:creationId xmlns:a16="http://schemas.microsoft.com/office/drawing/2014/main" id="{999BCAB2-24B4-C882-E299-1C52AB21D5B4}"/>
              </a:ext>
            </a:extLst>
          </p:cNvPr>
          <p:cNvSpPr>
            <a:spLocks noGrp="1"/>
          </p:cNvSpPr>
          <p:nvPr>
            <p:ph type="title"/>
          </p:nvPr>
        </p:nvSpPr>
        <p:spPr>
          <a:xfrm>
            <a:off x="371481" y="374658"/>
            <a:ext cx="8824913" cy="569913"/>
          </a:xfrm>
        </p:spPr>
        <p:txBody>
          <a:bodyPr/>
          <a:lstStyle/>
          <a:p>
            <a:r>
              <a:rPr lang="de-DE"/>
              <a:t>Ausblick</a:t>
            </a:r>
          </a:p>
        </p:txBody>
      </p:sp>
      <p:graphicFrame>
        <p:nvGraphicFramePr>
          <p:cNvPr id="7" name="Diagramm 6">
            <a:extLst>
              <a:ext uri="{FF2B5EF4-FFF2-40B4-BE49-F238E27FC236}">
                <a16:creationId xmlns:a16="http://schemas.microsoft.com/office/drawing/2014/main" id="{A1F3E01D-78ED-4103-B1AC-DCE20A0C9B68}"/>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Gerade Verbindung mit Pfeil 7">
            <a:extLst>
              <a:ext uri="{FF2B5EF4-FFF2-40B4-BE49-F238E27FC236}">
                <a16:creationId xmlns:a16="http://schemas.microsoft.com/office/drawing/2014/main" id="{A5D5FC0B-3649-4CBC-8594-8DCD67EA273A}"/>
              </a:ext>
            </a:extLst>
          </p:cNvPr>
          <p:cNvCxnSpPr>
            <a:cxnSpLocks/>
          </p:cNvCxnSpPr>
          <p:nvPr/>
        </p:nvCxnSpPr>
        <p:spPr>
          <a:xfrm>
            <a:off x="785180" y="1311994"/>
            <a:ext cx="1051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251357"/>
      </p:ext>
    </p:extLst>
  </p:cSld>
  <p:clrMapOvr>
    <a:masterClrMapping/>
  </p:clrMapOvr>
  <p:extLst mod="1">
    <p:ext uri="{6950BFC3-D8DA-4A85-94F7-54DA5524770B}">
      <p188:commentRel xmlns:p188="http://schemas.microsoft.com/office/powerpoint/2018/8/main" xmlns="" r:id="rId7"/>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957E89-D591-47EF-B7E6-80C9F60E92A0}"/>
              </a:ext>
            </a:extLst>
          </p:cNvPr>
          <p:cNvSpPr/>
          <p:nvPr/>
        </p:nvSpPr>
        <p:spPr>
          <a:xfrm>
            <a:off x="371357" y="1376772"/>
            <a:ext cx="11449286" cy="4936724"/>
          </a:xfrm>
          <a:prstGeom prst="rect">
            <a:avLst/>
          </a:prstGeom>
          <a:solidFill>
            <a:srgbClr val="EBEBEB"/>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de-DE" sz="1900" dirty="0">
                <a:solidFill>
                  <a:schemeClr val="tx1"/>
                </a:solidFill>
              </a:rPr>
              <a:t>H</a:t>
            </a:r>
          </a:p>
        </p:txBody>
      </p:sp>
      <p:sp>
        <p:nvSpPr>
          <p:cNvPr id="2" name="Titel 1">
            <a:extLst>
              <a:ext uri="{FF2B5EF4-FFF2-40B4-BE49-F238E27FC236}">
                <a16:creationId xmlns:a16="http://schemas.microsoft.com/office/drawing/2014/main" id="{28A8FF8C-FE1F-45B6-83E8-419E57CD767B}"/>
              </a:ext>
            </a:extLst>
          </p:cNvPr>
          <p:cNvSpPr>
            <a:spLocks noGrp="1"/>
          </p:cNvSpPr>
          <p:nvPr>
            <p:ph type="title"/>
          </p:nvPr>
        </p:nvSpPr>
        <p:spPr/>
        <p:txBody>
          <a:bodyPr/>
          <a:lstStyle/>
          <a:p>
            <a:r>
              <a:rPr lang="de-DE" dirty="0"/>
              <a:t>Projekt-Website</a:t>
            </a:r>
          </a:p>
        </p:txBody>
      </p:sp>
      <p:sp>
        <p:nvSpPr>
          <p:cNvPr id="4" name="Textplatzhalter 3">
            <a:extLst>
              <a:ext uri="{FF2B5EF4-FFF2-40B4-BE49-F238E27FC236}">
                <a16:creationId xmlns:a16="http://schemas.microsoft.com/office/drawing/2014/main" id="{7129BBFE-9654-41AA-9E9A-EC3EFB7964F7}"/>
              </a:ext>
            </a:extLst>
          </p:cNvPr>
          <p:cNvSpPr>
            <a:spLocks noGrp="1"/>
          </p:cNvSpPr>
          <p:nvPr>
            <p:ph type="body" sz="quarter" idx="13"/>
          </p:nvPr>
        </p:nvSpPr>
        <p:spPr/>
        <p:txBody>
          <a:bodyPr/>
          <a:lstStyle/>
          <a:p>
            <a:r>
              <a:rPr lang="de-DE" dirty="0"/>
              <a:t>ernaehrung-nachhaltigkeit.de</a:t>
            </a:r>
          </a:p>
        </p:txBody>
      </p:sp>
      <p:pic>
        <p:nvPicPr>
          <p:cNvPr id="6" name="Grafik 5">
            <a:hlinkClick r:id="rId2"/>
            <a:extLst>
              <a:ext uri="{FF2B5EF4-FFF2-40B4-BE49-F238E27FC236}">
                <a16:creationId xmlns:a16="http://schemas.microsoft.com/office/drawing/2014/main" id="{1125A76E-0551-41AF-AC20-75A0956409E8}"/>
              </a:ext>
            </a:extLst>
          </p:cNvPr>
          <p:cNvPicPr>
            <a:picLocks noChangeAspect="1"/>
          </p:cNvPicPr>
          <p:nvPr/>
        </p:nvPicPr>
        <p:blipFill>
          <a:blip r:embed="rId3"/>
          <a:stretch>
            <a:fillRect/>
          </a:stretch>
        </p:blipFill>
        <p:spPr>
          <a:xfrm>
            <a:off x="2118711" y="1442145"/>
            <a:ext cx="7954578" cy="4764257"/>
          </a:xfrm>
          <a:prstGeom prst="rect">
            <a:avLst/>
          </a:prstGeom>
        </p:spPr>
      </p:pic>
      <p:sp>
        <p:nvSpPr>
          <p:cNvPr id="8" name="Textfeld 7">
            <a:extLst>
              <a:ext uri="{FF2B5EF4-FFF2-40B4-BE49-F238E27FC236}">
                <a16:creationId xmlns:a16="http://schemas.microsoft.com/office/drawing/2014/main" id="{9F2AB538-2046-4127-AA47-93D269A2D6D0}"/>
              </a:ext>
            </a:extLst>
          </p:cNvPr>
          <p:cNvSpPr txBox="1"/>
          <p:nvPr/>
        </p:nvSpPr>
        <p:spPr>
          <a:xfrm rot="991980">
            <a:off x="10273937" y="3500846"/>
            <a:ext cx="1447832" cy="389017"/>
          </a:xfrm>
          <a:prstGeom prst="rect">
            <a:avLst/>
          </a:prstGeom>
          <a:noFill/>
        </p:spPr>
        <p:txBody>
          <a:bodyPr wrap="none" rtlCol="0">
            <a:spAutoFit/>
          </a:bodyPr>
          <a:lstStyle/>
          <a:p>
            <a:pPr>
              <a:lnSpc>
                <a:spcPct val="110000"/>
              </a:lnSpc>
            </a:pPr>
            <a:r>
              <a:rPr lang="de-DE" sz="1900" dirty="0">
                <a:solidFill>
                  <a:schemeClr val="bg1">
                    <a:lumMod val="50000"/>
                  </a:schemeClr>
                </a:solidFill>
              </a:rPr>
              <a:t>Hier klicken</a:t>
            </a:r>
          </a:p>
        </p:txBody>
      </p:sp>
      <p:cxnSp>
        <p:nvCxnSpPr>
          <p:cNvPr id="10" name="Gerade Verbindung mit Pfeil 9">
            <a:extLst>
              <a:ext uri="{FF2B5EF4-FFF2-40B4-BE49-F238E27FC236}">
                <a16:creationId xmlns:a16="http://schemas.microsoft.com/office/drawing/2014/main" id="{78129889-90FC-470B-B8FA-15BC6B0B87F8}"/>
              </a:ext>
            </a:extLst>
          </p:cNvPr>
          <p:cNvCxnSpPr/>
          <p:nvPr/>
        </p:nvCxnSpPr>
        <p:spPr>
          <a:xfrm flipH="1" flipV="1">
            <a:off x="10203482" y="3665520"/>
            <a:ext cx="1247503" cy="35922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D2E22348-8A4F-4B9C-A04E-6EADE894CD76}"/>
              </a:ext>
            </a:extLst>
          </p:cNvPr>
          <p:cNvSpPr/>
          <p:nvPr/>
        </p:nvSpPr>
        <p:spPr>
          <a:xfrm>
            <a:off x="8564251" y="1130209"/>
            <a:ext cx="3278462" cy="307777"/>
          </a:xfrm>
          <a:prstGeom prst="rect">
            <a:avLst/>
          </a:prstGeom>
        </p:spPr>
        <p:txBody>
          <a:bodyPr wrap="none">
            <a:spAutoFit/>
          </a:bodyPr>
          <a:lstStyle/>
          <a:p>
            <a:r>
              <a:rPr lang="de-DE" sz="1400" dirty="0">
                <a:solidFill>
                  <a:srgbClr val="FF0000"/>
                </a:solidFill>
                <a:ea typeface="Calibri" panose="020F0502020204030204" pitchFamily="34" charset="0"/>
                <a:cs typeface="Times New Roman" panose="02020603050405020304" pitchFamily="18" charset="0"/>
              </a:rPr>
              <a:t>Screenshot ist nicht unter freier Lizenz.</a:t>
            </a:r>
            <a:endParaRPr lang="de-DE" sz="1400" dirty="0">
              <a:solidFill>
                <a:srgbClr val="FF0000"/>
              </a:solidFill>
            </a:endParaRPr>
          </a:p>
        </p:txBody>
      </p:sp>
    </p:spTree>
    <p:extLst>
      <p:ext uri="{BB962C8B-B14F-4D97-AF65-F5344CB8AC3E}">
        <p14:creationId xmlns:p14="http://schemas.microsoft.com/office/powerpoint/2010/main" val="1688515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FA6A62-6AB2-D697-5F5F-4EDA64777DFE}"/>
              </a:ext>
            </a:extLst>
          </p:cNvPr>
          <p:cNvSpPr>
            <a:spLocks noGrp="1"/>
          </p:cNvSpPr>
          <p:nvPr>
            <p:ph type="body" sz="quarter" idx="15"/>
          </p:nvPr>
        </p:nvSpPr>
        <p:spPr/>
        <p:txBody>
          <a:bodyPr/>
          <a:lstStyle/>
          <a:p>
            <a:pPr>
              <a:lnSpc>
                <a:spcPct val="150000"/>
              </a:lnSpc>
            </a:pPr>
            <a:endParaRPr lang="de-DE"/>
          </a:p>
          <a:p>
            <a:pPr>
              <a:lnSpc>
                <a:spcPct val="150000"/>
              </a:lnSpc>
            </a:pPr>
            <a:r>
              <a:rPr lang="de-DE"/>
              <a:t>Offene Fragen?</a:t>
            </a:r>
          </a:p>
          <a:p>
            <a:pPr>
              <a:lnSpc>
                <a:spcPct val="150000"/>
              </a:lnSpc>
            </a:pPr>
            <a:endParaRPr lang="de-DE"/>
          </a:p>
        </p:txBody>
      </p:sp>
      <p:sp>
        <p:nvSpPr>
          <p:cNvPr id="3" name="Titel 2">
            <a:extLst>
              <a:ext uri="{FF2B5EF4-FFF2-40B4-BE49-F238E27FC236}">
                <a16:creationId xmlns:a16="http://schemas.microsoft.com/office/drawing/2014/main" id="{48BDA6DC-57F7-6F8F-93DD-851E61DB51D0}"/>
              </a:ext>
            </a:extLst>
          </p:cNvPr>
          <p:cNvSpPr>
            <a:spLocks noGrp="1"/>
          </p:cNvSpPr>
          <p:nvPr>
            <p:ph type="title"/>
          </p:nvPr>
        </p:nvSpPr>
        <p:spPr/>
        <p:txBody>
          <a:bodyPr/>
          <a:lstStyle/>
          <a:p>
            <a:r>
              <a:rPr lang="de-DE" dirty="0"/>
              <a:t>Abschluss</a:t>
            </a:r>
          </a:p>
        </p:txBody>
      </p:sp>
      <p:graphicFrame>
        <p:nvGraphicFramePr>
          <p:cNvPr id="6" name="Diagramm 5">
            <a:extLst>
              <a:ext uri="{FF2B5EF4-FFF2-40B4-BE49-F238E27FC236}">
                <a16:creationId xmlns:a16="http://schemas.microsoft.com/office/drawing/2014/main" id="{80B491ED-B7A4-4C6F-A10D-B81EB2DEFDAF}"/>
              </a:ext>
            </a:extLst>
          </p:cNvPr>
          <p:cNvGraphicFramePr/>
          <p:nvPr/>
        </p:nvGraphicFramePr>
        <p:xfrm>
          <a:off x="371481" y="921379"/>
          <a:ext cx="1823079" cy="371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7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a:t>
            </a:r>
            <a:r>
              <a:rPr lang="de-DE" dirty="0">
                <a:latin typeface="Arial" panose="020B0604020202020204" pitchFamily="34" charset="0"/>
                <a:cs typeface="Arial" panose="020B0604020202020204" pitchFamily="34" charset="0"/>
              </a:rPr>
              <a:t>2-mal plus, 2-mal minus:</a:t>
            </a:r>
            <a:br>
              <a:rPr lang="de-DE" dirty="0">
                <a:latin typeface="Arial" panose="020B0604020202020204" pitchFamily="34" charset="0"/>
                <a:cs typeface="Arial" panose="020B0604020202020204" pitchFamily="34" charset="0"/>
              </a:rPr>
            </a:b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09393" cy="4380946"/>
          </a:xfrm>
        </p:spPr>
        <p:txBody>
          <a:bodyPr/>
          <a:lstStyle/>
          <a:p>
            <a:pPr marL="0" indent="0">
              <a:buNone/>
            </a:pPr>
            <a:r>
              <a:rPr lang="de-DE" dirty="0"/>
              <a:t>Zum Abschluss der Veranstaltung sollen die Teilnehmenden ein Feedback zu der </a:t>
            </a:r>
            <a:r>
              <a:rPr lang="de-DE" dirty="0" err="1"/>
              <a:t>Workshopreihe</a:t>
            </a:r>
            <a:r>
              <a:rPr lang="de-DE" dirty="0"/>
              <a:t> geben.</a:t>
            </a:r>
          </a:p>
          <a:p>
            <a:pPr marL="0" indent="0">
              <a:buNone/>
            </a:pPr>
            <a:r>
              <a:rPr lang="de-DE" dirty="0"/>
              <a:t>Dafür kann an jeden Teilnehmenden 4 Karten ausgeteilt werden. Die Teilnehmenden sollen anschließend jeweils zwei positive und zwei negative Aspekte zu der </a:t>
            </a:r>
            <a:r>
              <a:rPr lang="de-DE" dirty="0" err="1"/>
              <a:t>Workshopreihe</a:t>
            </a:r>
            <a:r>
              <a:rPr lang="de-DE" dirty="0"/>
              <a:t> aufschreiben.</a:t>
            </a:r>
          </a:p>
          <a:p>
            <a:pPr marL="0" indent="0">
              <a:buNone/>
            </a:pPr>
            <a:r>
              <a:rPr lang="de-DE" dirty="0"/>
              <a:t>Alle Karten werden an der Tafel befestigt. Im Plenum werden die Karten dann nach positiven, negativen und ähnlichen Meinungen sortiert. Es können gegebenenfalls unklare Formulierungen geklärt und bei Bedarf Rückfragen gestellt werden.</a:t>
            </a:r>
          </a:p>
          <a:p>
            <a:pPr marL="0" indent="0">
              <a:buNone/>
            </a:pPr>
            <a:endParaRPr lang="de-DE" b="1" dirty="0"/>
          </a:p>
          <a:p>
            <a:pPr marL="0" indent="0">
              <a:buNone/>
            </a:pPr>
            <a:endParaRPr lang="de-DE" b="1" dirty="0"/>
          </a:p>
          <a:p>
            <a:pPr marL="0" indent="0">
              <a:buNone/>
            </a:pPr>
            <a:endParaRPr lang="de-DE" b="1" dirty="0"/>
          </a:p>
          <a:p>
            <a:pPr marL="0" indent="0">
              <a:buNone/>
            </a:pPr>
            <a:r>
              <a:rPr lang="de-DE" b="1" dirty="0"/>
              <a:t>Material:</a:t>
            </a:r>
            <a:r>
              <a:rPr lang="de-DE" dirty="0"/>
              <a:t> 4 Karten pro Teilnehmenden, Stifte, Stellwand, Stecknadeln </a:t>
            </a:r>
          </a:p>
          <a:p>
            <a:pPr marL="0" indent="0">
              <a:buNone/>
            </a:pPr>
            <a:endParaRPr lang="de-DE" dirty="0"/>
          </a:p>
          <a:p>
            <a:pPr marL="0" indent="0">
              <a:buNone/>
            </a:pPr>
            <a:endParaRPr lang="de-DE" dirty="0"/>
          </a:p>
          <a:p>
            <a:pPr marL="0" indent="0">
              <a:buNone/>
            </a:pPr>
            <a:endParaRPr lang="de-DE" dirty="0"/>
          </a:p>
        </p:txBody>
      </p:sp>
    </p:spTree>
    <p:extLst>
      <p:ext uri="{BB962C8B-B14F-4D97-AF65-F5344CB8AC3E}">
        <p14:creationId xmlns:p14="http://schemas.microsoft.com/office/powerpoint/2010/main" val="1457241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F1C6702-4995-4ED2-871A-A9279C88206F}"/>
              </a:ext>
            </a:extLst>
          </p:cNvPr>
          <p:cNvSpPr>
            <a:spLocks noGrp="1"/>
          </p:cNvSpPr>
          <p:nvPr>
            <p:ph type="pic" sz="quarter" idx="11"/>
          </p:nvPr>
        </p:nvSpPr>
        <p:spPr>
          <a:xfrm>
            <a:off x="0" y="1052736"/>
            <a:ext cx="12192000" cy="5805264"/>
          </a:xfrm>
        </p:spPr>
      </p:sp>
      <p:sp>
        <p:nvSpPr>
          <p:cNvPr id="6" name="Titel 5">
            <a:extLst>
              <a:ext uri="{FF2B5EF4-FFF2-40B4-BE49-F238E27FC236}">
                <a16:creationId xmlns:a16="http://schemas.microsoft.com/office/drawing/2014/main" id="{C896D35B-0A7A-437E-82F3-58800B52E3F1}"/>
              </a:ext>
            </a:extLst>
          </p:cNvPr>
          <p:cNvSpPr>
            <a:spLocks noGrp="1"/>
          </p:cNvSpPr>
          <p:nvPr>
            <p:ph type="ctrTitle"/>
          </p:nvPr>
        </p:nvSpPr>
        <p:spPr>
          <a:xfrm>
            <a:off x="6600056" y="2096852"/>
            <a:ext cx="5591943" cy="1980220"/>
          </a:xfrm>
        </p:spPr>
        <p:txBody>
          <a:bodyPr/>
          <a:lstStyle/>
          <a:p>
            <a:r>
              <a:rPr lang="de-DE" sz="6600" dirty="0"/>
              <a:t>Abschluss</a:t>
            </a:r>
            <a:endParaRPr lang="de-DE" dirty="0"/>
          </a:p>
        </p:txBody>
      </p:sp>
      <p:sp>
        <p:nvSpPr>
          <p:cNvPr id="9" name="Additionszeichen 8">
            <a:extLst>
              <a:ext uri="{FF2B5EF4-FFF2-40B4-BE49-F238E27FC236}">
                <a16:creationId xmlns:a16="http://schemas.microsoft.com/office/drawing/2014/main" id="{6F8EFF27-F5F8-4776-B0C9-AB997D1EFFA1}"/>
              </a:ext>
            </a:extLst>
          </p:cNvPr>
          <p:cNvSpPr/>
          <p:nvPr/>
        </p:nvSpPr>
        <p:spPr>
          <a:xfrm>
            <a:off x="388800" y="1505414"/>
            <a:ext cx="1440000" cy="1440000"/>
          </a:xfrm>
          <a:prstGeom prst="mathPlus">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10000"/>
              </a:lnSpc>
            </a:pPr>
            <a:endParaRPr lang="de-DE" sz="1900">
              <a:solidFill>
                <a:schemeClr val="tx1"/>
              </a:solidFill>
            </a:endParaRPr>
          </a:p>
        </p:txBody>
      </p:sp>
      <p:sp>
        <p:nvSpPr>
          <p:cNvPr id="10" name="Minuszeichen 9">
            <a:extLst>
              <a:ext uri="{FF2B5EF4-FFF2-40B4-BE49-F238E27FC236}">
                <a16:creationId xmlns:a16="http://schemas.microsoft.com/office/drawing/2014/main" id="{E7530C42-140F-4AD8-AD4D-6B857091816E}"/>
              </a:ext>
            </a:extLst>
          </p:cNvPr>
          <p:cNvSpPr/>
          <p:nvPr/>
        </p:nvSpPr>
        <p:spPr>
          <a:xfrm>
            <a:off x="955096" y="4811475"/>
            <a:ext cx="1440000" cy="836342"/>
          </a:xfrm>
          <a:prstGeom prst="mathMinus">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10000"/>
              </a:lnSpc>
            </a:pPr>
            <a:endParaRPr lang="de-DE" sz="1900">
              <a:solidFill>
                <a:schemeClr val="tx1"/>
              </a:solidFill>
            </a:endParaRPr>
          </a:p>
        </p:txBody>
      </p:sp>
      <p:sp>
        <p:nvSpPr>
          <p:cNvPr id="11" name="Minuszeichen 10">
            <a:extLst>
              <a:ext uri="{FF2B5EF4-FFF2-40B4-BE49-F238E27FC236}">
                <a16:creationId xmlns:a16="http://schemas.microsoft.com/office/drawing/2014/main" id="{ACDA4737-BFA5-42BE-8C3B-F8867AA5904D}"/>
              </a:ext>
            </a:extLst>
          </p:cNvPr>
          <p:cNvSpPr/>
          <p:nvPr/>
        </p:nvSpPr>
        <p:spPr>
          <a:xfrm>
            <a:off x="3859082" y="2846770"/>
            <a:ext cx="1440000" cy="836342"/>
          </a:xfrm>
          <a:prstGeom prst="mathMinus">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10000"/>
              </a:lnSpc>
            </a:pPr>
            <a:endParaRPr lang="de-DE" sz="1900">
              <a:solidFill>
                <a:schemeClr val="tx1"/>
              </a:solidFill>
            </a:endParaRPr>
          </a:p>
        </p:txBody>
      </p:sp>
      <p:sp>
        <p:nvSpPr>
          <p:cNvPr id="12" name="Additionszeichen 11">
            <a:extLst>
              <a:ext uri="{FF2B5EF4-FFF2-40B4-BE49-F238E27FC236}">
                <a16:creationId xmlns:a16="http://schemas.microsoft.com/office/drawing/2014/main" id="{3F2D0FC0-0458-4CDE-BAD1-48F213FE5AB9}"/>
              </a:ext>
            </a:extLst>
          </p:cNvPr>
          <p:cNvSpPr/>
          <p:nvPr/>
        </p:nvSpPr>
        <p:spPr>
          <a:xfrm>
            <a:off x="4790192" y="4637885"/>
            <a:ext cx="1440000" cy="1440000"/>
          </a:xfrm>
          <a:prstGeom prst="mathPlus">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10000"/>
              </a:lnSpc>
            </a:pPr>
            <a:endParaRPr lang="de-DE" sz="1900">
              <a:solidFill>
                <a:schemeClr val="tx1"/>
              </a:solidFill>
            </a:endParaRPr>
          </a:p>
        </p:txBody>
      </p:sp>
    </p:spTree>
    <p:extLst>
      <p:ext uri="{BB962C8B-B14F-4D97-AF65-F5344CB8AC3E}">
        <p14:creationId xmlns:p14="http://schemas.microsoft.com/office/powerpoint/2010/main" val="3498559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BBC0D-3D54-FC46-989F-EC39B90DA920}"/>
              </a:ext>
            </a:extLst>
          </p:cNvPr>
          <p:cNvSpPr>
            <a:spLocks noGrp="1"/>
          </p:cNvSpPr>
          <p:nvPr>
            <p:ph type="ctrTitle"/>
          </p:nvPr>
        </p:nvSpPr>
        <p:spPr/>
        <p:txBody>
          <a:bodyPr/>
          <a:lstStyle/>
          <a:p>
            <a:r>
              <a:rPr lang="de-DE" dirty="0"/>
              <a:t>ENDE 4.</a:t>
            </a:r>
          </a:p>
        </p:txBody>
      </p:sp>
      <p:sp>
        <p:nvSpPr>
          <p:cNvPr id="3" name="Untertitel 2">
            <a:extLst>
              <a:ext uri="{FF2B5EF4-FFF2-40B4-BE49-F238E27FC236}">
                <a16:creationId xmlns:a16="http://schemas.microsoft.com/office/drawing/2014/main" id="{2637D044-458D-1806-1F20-61D235E2D335}"/>
              </a:ext>
            </a:extLst>
          </p:cNvPr>
          <p:cNvSpPr>
            <a:spLocks noGrp="1"/>
          </p:cNvSpPr>
          <p:nvPr>
            <p:ph type="subTitle" idx="1"/>
          </p:nvPr>
        </p:nvSpPr>
        <p:spPr/>
        <p:txBody>
          <a:bodyPr/>
          <a:lstStyle/>
          <a:p>
            <a:endParaRPr lang="de-DE"/>
          </a:p>
        </p:txBody>
      </p:sp>
      <p:sp>
        <p:nvSpPr>
          <p:cNvPr id="4" name="Textplatzhalter 3">
            <a:extLst>
              <a:ext uri="{FF2B5EF4-FFF2-40B4-BE49-F238E27FC236}">
                <a16:creationId xmlns:a16="http://schemas.microsoft.com/office/drawing/2014/main" id="{FEDE5F10-0333-C098-DFB3-2ACC3FA1D872}"/>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20442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Gesamt-Übersicht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393861"/>
        </p:xfrm>
        <a:graphic>
          <a:graphicData uri="http://schemas.openxmlformats.org/drawingml/2006/table">
            <a:tbl>
              <a:tblPr firstRow="1" bandRow="1">
                <a:tableStyleId>{00A15C55-8517-42AA-B614-E9B94910E393}</a:tableStyleId>
              </a:tblPr>
              <a:tblGrid>
                <a:gridCol w="1041186">
                  <a:extLst>
                    <a:ext uri="{9D8B030D-6E8A-4147-A177-3AD203B41FA5}">
                      <a16:colId xmlns:a16="http://schemas.microsoft.com/office/drawing/2014/main" val="2202381272"/>
                    </a:ext>
                  </a:extLst>
                </a:gridCol>
                <a:gridCol w="767131">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501">
                <a:tc>
                  <a:txBody>
                    <a:bodyPr/>
                    <a:lstStyle/>
                    <a:p>
                      <a:pPr algn="ctr"/>
                      <a:r>
                        <a:rPr lang="de-DE" sz="1200" dirty="0"/>
                        <a:t>Workshop</a:t>
                      </a:r>
                    </a:p>
                  </a:txBody>
                  <a:tcPr/>
                </a:tc>
                <a:tc>
                  <a:txBody>
                    <a:bodyPr/>
                    <a:lstStyle/>
                    <a:p>
                      <a:pPr algn="ctr"/>
                      <a:r>
                        <a:rPr lang="de-DE" sz="1200" dirty="0"/>
                        <a:t>Zeit</a:t>
                      </a:r>
                    </a:p>
                  </a:txBody>
                  <a:tcPr/>
                </a:tc>
                <a:tc>
                  <a:txBody>
                    <a:bodyPr/>
                    <a:lstStyle/>
                    <a:p>
                      <a:pPr algn="ctr"/>
                      <a:r>
                        <a:rPr lang="de-DE" sz="1200" dirty="0"/>
                        <a:t>Thema</a:t>
                      </a:r>
                    </a:p>
                  </a:txBody>
                  <a:tcPr/>
                </a:tc>
                <a:tc>
                  <a:txBody>
                    <a:bodyPr/>
                    <a:lstStyle/>
                    <a:p>
                      <a:pPr algn="ctr"/>
                      <a:r>
                        <a:rPr lang="de-DE" sz="1200" dirty="0"/>
                        <a:t>Workshopinhalte</a:t>
                      </a:r>
                    </a:p>
                  </a:txBody>
                  <a:tcPr/>
                </a:tc>
                <a:tc>
                  <a:txBody>
                    <a:bodyPr/>
                    <a:lstStyle/>
                    <a:p>
                      <a:pPr algn="ctr"/>
                      <a:r>
                        <a:rPr lang="de-DE" sz="1200" dirty="0"/>
                        <a:t>Material</a:t>
                      </a:r>
                    </a:p>
                  </a:txBody>
                  <a:tcPr/>
                </a:tc>
                <a:extLst>
                  <a:ext uri="{0D108BD9-81ED-4DB2-BD59-A6C34878D82A}">
                    <a16:rowId xmlns:a16="http://schemas.microsoft.com/office/drawing/2014/main" val="356692969"/>
                  </a:ext>
                </a:extLst>
              </a:tr>
              <a:tr h="370501">
                <a:tc>
                  <a:txBody>
                    <a:bodyPr/>
                    <a:lstStyle/>
                    <a:p>
                      <a:pPr algn="ctr"/>
                      <a:r>
                        <a:rPr lang="de-DE" sz="1200" dirty="0">
                          <a:solidFill>
                            <a:schemeClr val="tx2"/>
                          </a:solidFill>
                        </a:rPr>
                        <a:t>1</a:t>
                      </a:r>
                    </a:p>
                  </a:txBody>
                  <a:tcPr anchor="ctr"/>
                </a:tc>
                <a:tc>
                  <a:txBody>
                    <a:bodyPr/>
                    <a:lstStyle/>
                    <a:p>
                      <a:pPr algn="ctr"/>
                      <a:r>
                        <a:rPr lang="de-DE" sz="1200" dirty="0">
                          <a:solidFill>
                            <a:schemeClr val="tx2"/>
                          </a:solidFill>
                        </a:rPr>
                        <a:t>180min + Pause</a:t>
                      </a:r>
                    </a:p>
                  </a:txBody>
                  <a:tcPr anchor="ctr"/>
                </a:tc>
                <a:tc>
                  <a:txBody>
                    <a:bodyPr/>
                    <a:lstStyle/>
                    <a:p>
                      <a:pPr algn="ctr"/>
                      <a:r>
                        <a:rPr lang="de-DE" sz="1200" dirty="0">
                          <a:solidFill>
                            <a:schemeClr val="tx2"/>
                          </a:solidFill>
                        </a:rPr>
                        <a:t>Vermittlung der Grundlagen zur Erhebung des IST-Zustandes</a:t>
                      </a:r>
                    </a:p>
                  </a:txBody>
                  <a:tcPr/>
                </a:tc>
                <a:tc>
                  <a:txBody>
                    <a:bodyPr/>
                    <a:lstStyle/>
                    <a:p>
                      <a:pPr algn="ctr"/>
                      <a:r>
                        <a:rPr lang="de-DE" sz="1200" dirty="0">
                          <a:solidFill>
                            <a:schemeClr val="tx2"/>
                          </a:solidFill>
                        </a:rPr>
                        <a:t>Einordnung in den Verpflegungsablauf</a:t>
                      </a:r>
                    </a:p>
                    <a:p>
                      <a:pPr algn="ctr"/>
                      <a:r>
                        <a:rPr lang="de-DE" sz="1200" dirty="0">
                          <a:solidFill>
                            <a:schemeClr val="tx2"/>
                          </a:solidFill>
                        </a:rPr>
                        <a:t>Rezepturverwaltung</a:t>
                      </a:r>
                    </a:p>
                    <a:p>
                      <a:pPr algn="ctr"/>
                      <a:r>
                        <a:rPr lang="de-DE" sz="1200" dirty="0">
                          <a:solidFill>
                            <a:schemeClr val="tx2"/>
                          </a:solidFill>
                        </a:rPr>
                        <a:t>Einflussfaktoren nachhaltiger Rezepturentwicklung</a:t>
                      </a:r>
                    </a:p>
                    <a:p>
                      <a:pPr algn="ctr"/>
                      <a:r>
                        <a:rPr lang="de-DE" sz="1200" dirty="0">
                          <a:solidFill>
                            <a:schemeClr val="tx2"/>
                          </a:solidFill>
                        </a:rPr>
                        <a:t>Nahgast-Rechner</a:t>
                      </a:r>
                    </a:p>
                  </a:txBody>
                  <a:tcPr/>
                </a:tc>
                <a:tc>
                  <a:txBody>
                    <a:bodyPr/>
                    <a:lstStyle/>
                    <a:p>
                      <a:pPr algn="l"/>
                      <a:r>
                        <a:rPr lang="de-DE" sz="1200" dirty="0">
                          <a:solidFill>
                            <a:schemeClr val="tx2"/>
                          </a:solidFill>
                        </a:rPr>
                        <a:t>WLAN</a:t>
                      </a:r>
                    </a:p>
                    <a:p>
                      <a:pPr algn="l"/>
                      <a:r>
                        <a:rPr lang="de-DE" sz="1200" dirty="0">
                          <a:solidFill>
                            <a:schemeClr val="tx2"/>
                          </a:solidFill>
                        </a:rPr>
                        <a:t>Präsentation</a:t>
                      </a:r>
                    </a:p>
                    <a:p>
                      <a:pPr algn="l"/>
                      <a:r>
                        <a:rPr lang="de-DE" sz="1200" dirty="0">
                          <a:solidFill>
                            <a:schemeClr val="tx2"/>
                          </a:solidFill>
                        </a:rPr>
                        <a:t>Moderationskarten, Flip Chart, Stifte, Stellwand, Stecknadeln</a:t>
                      </a:r>
                    </a:p>
                    <a:p>
                      <a:pPr algn="l"/>
                      <a:r>
                        <a:rPr lang="de-DE" sz="1200" dirty="0">
                          <a:solidFill>
                            <a:schemeClr val="tx2"/>
                          </a:solidFill>
                        </a:rPr>
                        <a:t>TN: Rezepturen aus der Mittagsverpflegung, mobiles Endgerät</a:t>
                      </a:r>
                    </a:p>
                  </a:txBody>
                  <a:tcPr/>
                </a:tc>
                <a:extLst>
                  <a:ext uri="{0D108BD9-81ED-4DB2-BD59-A6C34878D82A}">
                    <a16:rowId xmlns:a16="http://schemas.microsoft.com/office/drawing/2014/main" val="525869581"/>
                  </a:ext>
                </a:extLst>
              </a:tr>
              <a:tr h="370501">
                <a:tc>
                  <a:txBody>
                    <a:bodyPr/>
                    <a:lstStyle/>
                    <a:p>
                      <a:pPr algn="ctr"/>
                      <a:r>
                        <a:rPr lang="de-DE" sz="1200" dirty="0">
                          <a:solidFill>
                            <a:schemeClr val="tx2"/>
                          </a:solidFill>
                        </a:rPr>
                        <a:t>2</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180min + Pause</a:t>
                      </a:r>
                    </a:p>
                  </a:txBody>
                  <a:tcPr anchor="ctr"/>
                </a:tc>
                <a:tc>
                  <a:txBody>
                    <a:bodyPr/>
                    <a:lstStyle/>
                    <a:p>
                      <a:pPr algn="ctr"/>
                      <a:r>
                        <a:rPr lang="de-DE" sz="1200" dirty="0">
                          <a:solidFill>
                            <a:schemeClr val="tx2"/>
                          </a:solidFill>
                        </a:rPr>
                        <a:t>Maßnahmenplanung</a:t>
                      </a:r>
                    </a:p>
                  </a:txBody>
                  <a:tcPr/>
                </a:tc>
                <a:tc>
                  <a:txBody>
                    <a:bodyPr/>
                    <a:lstStyle/>
                    <a:p>
                      <a:pPr algn="ctr"/>
                      <a:r>
                        <a:rPr lang="de-DE" sz="1200" dirty="0">
                          <a:solidFill>
                            <a:schemeClr val="tx2"/>
                          </a:solidFill>
                        </a:rPr>
                        <a:t>Ergebnisse der IST-Analysen</a:t>
                      </a:r>
                    </a:p>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Hebelwirkung einzelner Lebensmittelgruppen</a:t>
                      </a:r>
                    </a:p>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Strategien für nachhaltige Rezepturen</a:t>
                      </a:r>
                    </a:p>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Herausforderungen in der Rezepturentwicklung</a:t>
                      </a:r>
                    </a:p>
                    <a:p>
                      <a:pPr algn="ctr"/>
                      <a:r>
                        <a:rPr lang="de-DE" sz="1200" dirty="0">
                          <a:solidFill>
                            <a:schemeClr val="tx2"/>
                          </a:solidFill>
                        </a:rPr>
                        <a:t>Best-</a:t>
                      </a:r>
                      <a:r>
                        <a:rPr lang="de-DE" sz="1200" dirty="0" err="1">
                          <a:solidFill>
                            <a:schemeClr val="tx2"/>
                          </a:solidFill>
                        </a:rPr>
                        <a:t>Practise</a:t>
                      </a:r>
                      <a:r>
                        <a:rPr lang="de-DE" sz="1200" dirty="0">
                          <a:solidFill>
                            <a:schemeClr val="tx2"/>
                          </a:solidFill>
                        </a:rPr>
                        <a:t> Beispiel</a:t>
                      </a:r>
                    </a:p>
                  </a:txBody>
                  <a:tcPr/>
                </a:tc>
                <a:tc>
                  <a:txBody>
                    <a:bodyPr/>
                    <a:lstStyle/>
                    <a:p>
                      <a:pPr algn="l"/>
                      <a:r>
                        <a:rPr lang="de-DE" sz="1200" dirty="0">
                          <a:solidFill>
                            <a:schemeClr val="tx2"/>
                          </a:solidFill>
                        </a:rPr>
                        <a:t>Präsentation</a:t>
                      </a:r>
                    </a:p>
                    <a:p>
                      <a:pPr algn="l"/>
                      <a:r>
                        <a:rPr lang="de-DE" sz="1200" dirty="0">
                          <a:solidFill>
                            <a:schemeClr val="tx2"/>
                          </a:solidFill>
                        </a:rPr>
                        <a:t>Moderationskarten, Flip Chart, Stifte, Stellwand, Stecknadeln, Klebepunkte</a:t>
                      </a:r>
                    </a:p>
                    <a:p>
                      <a:pPr algn="l"/>
                      <a:r>
                        <a:rPr lang="de-DE" sz="1200" dirty="0">
                          <a:solidFill>
                            <a:schemeClr val="tx2"/>
                          </a:solidFill>
                        </a:rPr>
                        <a:t>Schwarzer-Peter Nachhaltigkeitsedition oder Lebensmittel-Icons</a:t>
                      </a:r>
                    </a:p>
                  </a:txBody>
                  <a:tcPr/>
                </a:tc>
                <a:extLst>
                  <a:ext uri="{0D108BD9-81ED-4DB2-BD59-A6C34878D82A}">
                    <a16:rowId xmlns:a16="http://schemas.microsoft.com/office/drawing/2014/main" val="791101704"/>
                  </a:ext>
                </a:extLst>
              </a:tr>
              <a:tr h="370501">
                <a:tc>
                  <a:txBody>
                    <a:bodyPr/>
                    <a:lstStyle/>
                    <a:p>
                      <a:pPr algn="ctr"/>
                      <a:r>
                        <a:rPr lang="de-DE" sz="1200" dirty="0">
                          <a:solidFill>
                            <a:schemeClr val="tx2"/>
                          </a:solidFill>
                        </a:rPr>
                        <a:t>3</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dirty="0">
                          <a:solidFill>
                            <a:schemeClr val="tx2"/>
                          </a:solidFill>
                        </a:rPr>
                        <a:t>90min </a:t>
                      </a:r>
                    </a:p>
                  </a:txBody>
                  <a:tcPr anchor="ctr"/>
                </a:tc>
                <a:tc>
                  <a:txBody>
                    <a:bodyPr/>
                    <a:lstStyle/>
                    <a:p>
                      <a:pPr algn="ctr"/>
                      <a:r>
                        <a:rPr lang="de-DE" sz="1200" dirty="0">
                          <a:solidFill>
                            <a:schemeClr val="tx2"/>
                          </a:solidFill>
                        </a:rPr>
                        <a:t>Auswertung des aktuellen Standes</a:t>
                      </a:r>
                    </a:p>
                    <a:p>
                      <a:pPr algn="ctr"/>
                      <a:r>
                        <a:rPr lang="de-DE" sz="1200" dirty="0">
                          <a:solidFill>
                            <a:schemeClr val="tx2"/>
                          </a:solidFill>
                        </a:rPr>
                        <a:t>Unterstützung bei Bedarf</a:t>
                      </a:r>
                    </a:p>
                  </a:txBody>
                  <a:tcPr/>
                </a:tc>
                <a:tc>
                  <a:txBody>
                    <a:bodyPr/>
                    <a:lstStyle/>
                    <a:p>
                      <a:pPr algn="ctr"/>
                      <a:r>
                        <a:rPr lang="de-DE" sz="1200" dirty="0">
                          <a:solidFill>
                            <a:schemeClr val="tx2"/>
                          </a:solidFill>
                        </a:rPr>
                        <a:t>Zwischenstand anhand von Leitfragen: Maßnahmenplanung, Maßnahmenumsetzung, Schwierigkeiten</a:t>
                      </a:r>
                    </a:p>
                    <a:p>
                      <a:pPr algn="ctr"/>
                      <a:r>
                        <a:rPr lang="de-DE" sz="1200" dirty="0">
                          <a:solidFill>
                            <a:schemeClr val="tx2"/>
                          </a:solidFill>
                        </a:rPr>
                        <a:t>Feedbackinstrumente</a:t>
                      </a:r>
                    </a:p>
                  </a:txBody>
                  <a:tcPr/>
                </a:tc>
                <a:tc>
                  <a:txBody>
                    <a:bodyPr/>
                    <a:lstStyle/>
                    <a:p>
                      <a:r>
                        <a:rPr lang="de-DE" sz="1200" dirty="0">
                          <a:solidFill>
                            <a:schemeClr val="tx2"/>
                          </a:solidFill>
                        </a:rPr>
                        <a:t>Präsentation</a:t>
                      </a:r>
                    </a:p>
                    <a:p>
                      <a:r>
                        <a:rPr lang="de-DE" sz="1200" dirty="0">
                          <a:solidFill>
                            <a:schemeClr val="tx2"/>
                          </a:solidFill>
                        </a:rPr>
                        <a:t>Karten/Blätter + Stifte oder Digitale Emojis </a:t>
                      </a:r>
                    </a:p>
                  </a:txBody>
                  <a:tcPr/>
                </a:tc>
                <a:extLst>
                  <a:ext uri="{0D108BD9-81ED-4DB2-BD59-A6C34878D82A}">
                    <a16:rowId xmlns:a16="http://schemas.microsoft.com/office/drawing/2014/main" val="2462647292"/>
                  </a:ext>
                </a:extLst>
              </a:tr>
              <a:tr h="370501">
                <a:tc>
                  <a:txBody>
                    <a:bodyPr/>
                    <a:lstStyle/>
                    <a:p>
                      <a:pPr algn="ctr"/>
                      <a:r>
                        <a:rPr lang="de-DE" sz="1200" b="1" dirty="0"/>
                        <a:t>4</a:t>
                      </a:r>
                    </a:p>
                  </a:txBody>
                  <a:tcPr anchor="ct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de-DE" sz="1200" b="1" dirty="0"/>
                        <a:t>180min + Pause</a:t>
                      </a:r>
                    </a:p>
                  </a:txBody>
                  <a:tcPr anchor="ctr"/>
                </a:tc>
                <a:tc>
                  <a:txBody>
                    <a:bodyPr/>
                    <a:lstStyle/>
                    <a:p>
                      <a:pPr algn="ctr"/>
                      <a:r>
                        <a:rPr lang="de-DE" sz="1200" b="1" dirty="0"/>
                        <a:t>Vorher-/Nachher-Vergleich</a:t>
                      </a:r>
                    </a:p>
                    <a:p>
                      <a:pPr algn="ctr"/>
                      <a:r>
                        <a:rPr lang="de-DE" sz="1200" b="1" dirty="0"/>
                        <a:t>Ausblick</a:t>
                      </a:r>
                    </a:p>
                  </a:txBody>
                  <a:tcPr/>
                </a:tc>
                <a:tc>
                  <a:txBody>
                    <a:bodyPr/>
                    <a:lstStyle/>
                    <a:p>
                      <a:pPr algn="ctr"/>
                      <a:r>
                        <a:rPr lang="de-DE" sz="1200" b="1" dirty="0"/>
                        <a:t>Ergebnisübersicht </a:t>
                      </a:r>
                    </a:p>
                    <a:p>
                      <a:pPr algn="ctr"/>
                      <a:r>
                        <a:rPr lang="de-DE" sz="1200" b="1" dirty="0"/>
                        <a:t>Diskussion Hürden &amp; Schwierigkeiten </a:t>
                      </a:r>
                    </a:p>
                    <a:p>
                      <a:pPr algn="ctr"/>
                      <a:r>
                        <a:rPr lang="de-DE" sz="1200" b="1" dirty="0"/>
                        <a:t>Herausstellung von Maßnahmen mit viel Potenzial und/oder wenig Aufwand</a:t>
                      </a:r>
                    </a:p>
                    <a:p>
                      <a:pPr algn="ctr"/>
                      <a:r>
                        <a:rPr lang="de-DE" sz="1200" b="1" dirty="0"/>
                        <a:t>Ausblick</a:t>
                      </a:r>
                    </a:p>
                  </a:txBody>
                  <a:tcPr/>
                </a:tc>
                <a:tc>
                  <a:txBody>
                    <a:bodyPr/>
                    <a:lstStyle/>
                    <a:p>
                      <a:pPr algn="l"/>
                      <a:r>
                        <a:rPr lang="de-DE" sz="1200" b="1" dirty="0"/>
                        <a:t>Präsentation</a:t>
                      </a:r>
                    </a:p>
                    <a:p>
                      <a:pPr algn="l"/>
                      <a:r>
                        <a:rPr lang="de-DE" sz="1200" b="1" dirty="0"/>
                        <a:t>Moderationskarten, Flip Chart, Stifte, Stellwand, Stecknadeln</a:t>
                      </a:r>
                    </a:p>
                    <a:p>
                      <a:r>
                        <a:rPr lang="de-DE" sz="1200" b="1" dirty="0"/>
                        <a:t>Arbeitsblatt (Speiseplan)</a:t>
                      </a:r>
                    </a:p>
                    <a:p>
                      <a:r>
                        <a:rPr lang="de-DE" sz="1200" b="1" dirty="0"/>
                        <a:t>Postkarte/Briefpapier</a:t>
                      </a:r>
                    </a:p>
                  </a:txBody>
                  <a:tcPr/>
                </a:tc>
                <a:extLst>
                  <a:ext uri="{0D108BD9-81ED-4DB2-BD59-A6C34878D82A}">
                    <a16:rowId xmlns:a16="http://schemas.microsoft.com/office/drawing/2014/main" val="3422921826"/>
                  </a:ext>
                </a:extLst>
              </a:tr>
            </a:tbl>
          </a:graphicData>
        </a:graphic>
      </p:graphicFrame>
    </p:spTree>
    <p:extLst>
      <p:ext uri="{BB962C8B-B14F-4D97-AF65-F5344CB8AC3E}">
        <p14:creationId xmlns:p14="http://schemas.microsoft.com/office/powerpoint/2010/main" val="323067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49172-6A12-4A48-A31F-E5705B0B93F1}"/>
              </a:ext>
            </a:extLst>
          </p:cNvPr>
          <p:cNvSpPr>
            <a:spLocks noGrp="1"/>
          </p:cNvSpPr>
          <p:nvPr>
            <p:ph type="title"/>
          </p:nvPr>
        </p:nvSpPr>
        <p:spPr/>
        <p:txBody>
          <a:bodyPr/>
          <a:lstStyle/>
          <a:p>
            <a:r>
              <a:rPr lang="de-DE" dirty="0"/>
              <a:t>Übersicht</a:t>
            </a:r>
          </a:p>
        </p:txBody>
      </p:sp>
      <p:sp>
        <p:nvSpPr>
          <p:cNvPr id="3" name="Textplatzhalter 2">
            <a:extLst>
              <a:ext uri="{FF2B5EF4-FFF2-40B4-BE49-F238E27FC236}">
                <a16:creationId xmlns:a16="http://schemas.microsoft.com/office/drawing/2014/main" id="{D37AEB6A-6C25-454D-BAC7-88E78D780E90}"/>
              </a:ext>
            </a:extLst>
          </p:cNvPr>
          <p:cNvSpPr>
            <a:spLocks noGrp="1"/>
          </p:cNvSpPr>
          <p:nvPr>
            <p:ph type="body" sz="quarter" idx="13"/>
          </p:nvPr>
        </p:nvSpPr>
        <p:spPr/>
        <p:txBody>
          <a:bodyPr/>
          <a:lstStyle/>
          <a:p>
            <a:r>
              <a:rPr lang="de-DE" dirty="0"/>
              <a:t>Ablauf</a:t>
            </a:r>
          </a:p>
        </p:txBody>
      </p:sp>
      <p:graphicFrame>
        <p:nvGraphicFramePr>
          <p:cNvPr id="5" name="Tabelle 4">
            <a:extLst>
              <a:ext uri="{FF2B5EF4-FFF2-40B4-BE49-F238E27FC236}">
                <a16:creationId xmlns:a16="http://schemas.microsoft.com/office/drawing/2014/main" id="{4C3A26F4-92F5-4C4A-BFC6-081E8E801127}"/>
              </a:ext>
            </a:extLst>
          </p:cNvPr>
          <p:cNvGraphicFramePr>
            <a:graphicFrameLocks noGrp="1"/>
          </p:cNvGraphicFramePr>
          <p:nvPr>
            <p:extLst/>
          </p:nvPr>
        </p:nvGraphicFramePr>
        <p:xfrm>
          <a:off x="371357" y="1442145"/>
          <a:ext cx="11375167" cy="4932680"/>
        </p:xfrm>
        <a:graphic>
          <a:graphicData uri="http://schemas.openxmlformats.org/drawingml/2006/table">
            <a:tbl>
              <a:tblPr firstRow="1" bandRow="1">
                <a:tableStyleId>{00A15C55-8517-42AA-B614-E9B94910E393}</a:tableStyleId>
              </a:tblPr>
              <a:tblGrid>
                <a:gridCol w="800951">
                  <a:extLst>
                    <a:ext uri="{9D8B030D-6E8A-4147-A177-3AD203B41FA5}">
                      <a16:colId xmlns:a16="http://schemas.microsoft.com/office/drawing/2014/main" val="2202381272"/>
                    </a:ext>
                  </a:extLst>
                </a:gridCol>
                <a:gridCol w="1007366">
                  <a:extLst>
                    <a:ext uri="{9D8B030D-6E8A-4147-A177-3AD203B41FA5}">
                      <a16:colId xmlns:a16="http://schemas.microsoft.com/office/drawing/2014/main" val="1431896644"/>
                    </a:ext>
                  </a:extLst>
                </a:gridCol>
                <a:gridCol w="2934586">
                  <a:extLst>
                    <a:ext uri="{9D8B030D-6E8A-4147-A177-3AD203B41FA5}">
                      <a16:colId xmlns:a16="http://schemas.microsoft.com/office/drawing/2014/main" val="32570082"/>
                    </a:ext>
                  </a:extLst>
                </a:gridCol>
                <a:gridCol w="3636335">
                  <a:extLst>
                    <a:ext uri="{9D8B030D-6E8A-4147-A177-3AD203B41FA5}">
                      <a16:colId xmlns:a16="http://schemas.microsoft.com/office/drawing/2014/main" val="3551147682"/>
                    </a:ext>
                  </a:extLst>
                </a:gridCol>
                <a:gridCol w="2995929">
                  <a:extLst>
                    <a:ext uri="{9D8B030D-6E8A-4147-A177-3AD203B41FA5}">
                      <a16:colId xmlns:a16="http://schemas.microsoft.com/office/drawing/2014/main" val="1814567008"/>
                    </a:ext>
                  </a:extLst>
                </a:gridCol>
              </a:tblGrid>
              <a:tr h="370840">
                <a:tc>
                  <a:txBody>
                    <a:bodyPr/>
                    <a:lstStyle/>
                    <a:p>
                      <a:r>
                        <a:rPr lang="de-DE" sz="1200" dirty="0"/>
                        <a:t>Block</a:t>
                      </a:r>
                    </a:p>
                  </a:txBody>
                  <a:tcPr/>
                </a:tc>
                <a:tc>
                  <a:txBody>
                    <a:bodyPr/>
                    <a:lstStyle/>
                    <a:p>
                      <a:r>
                        <a:rPr lang="de-DE" sz="1200" dirty="0"/>
                        <a:t>Zeit</a:t>
                      </a:r>
                    </a:p>
                  </a:txBody>
                  <a:tcPr/>
                </a:tc>
                <a:tc>
                  <a:txBody>
                    <a:bodyPr/>
                    <a:lstStyle/>
                    <a:p>
                      <a:r>
                        <a:rPr lang="de-DE" sz="1200"/>
                        <a:t>Inhalt</a:t>
                      </a:r>
                      <a:endParaRPr lang="de-DE" sz="1200" dirty="0"/>
                    </a:p>
                  </a:txBody>
                  <a:tcPr/>
                </a:tc>
                <a:tc>
                  <a:txBody>
                    <a:bodyPr/>
                    <a:lstStyle/>
                    <a:p>
                      <a:pPr algn="ctr"/>
                      <a:r>
                        <a:rPr lang="de-DE" sz="1200"/>
                        <a:t>Methode</a:t>
                      </a:r>
                      <a:endParaRPr lang="de-DE" sz="1200" dirty="0"/>
                    </a:p>
                  </a:txBody>
                  <a:tcPr/>
                </a:tc>
                <a:tc>
                  <a:txBody>
                    <a:bodyPr/>
                    <a:lstStyle/>
                    <a:p>
                      <a:pPr algn="ctr"/>
                      <a:r>
                        <a:rPr lang="de-DE" sz="1200"/>
                        <a:t>Material</a:t>
                      </a:r>
                      <a:endParaRPr lang="de-DE" sz="1200" dirty="0"/>
                    </a:p>
                  </a:txBody>
                  <a:tcPr/>
                </a:tc>
                <a:extLst>
                  <a:ext uri="{0D108BD9-81ED-4DB2-BD59-A6C34878D82A}">
                    <a16:rowId xmlns:a16="http://schemas.microsoft.com/office/drawing/2014/main" val="356692969"/>
                  </a:ext>
                </a:extLst>
              </a:tr>
              <a:tr h="370840">
                <a:tc rowSpan="3">
                  <a:txBody>
                    <a:bodyPr/>
                    <a:lstStyle/>
                    <a:p>
                      <a:pPr algn="ctr"/>
                      <a:r>
                        <a:rPr lang="de-DE" sz="1200" dirty="0"/>
                        <a:t>1</a:t>
                      </a:r>
                    </a:p>
                  </a:txBody>
                  <a:tcPr anchor="ctr"/>
                </a:tc>
                <a:tc>
                  <a:txBody>
                    <a:bodyPr/>
                    <a:lstStyle/>
                    <a:p>
                      <a:pPr algn="ctr"/>
                      <a:r>
                        <a:rPr lang="de-DE" sz="1200" dirty="0"/>
                        <a:t>5</a:t>
                      </a:r>
                    </a:p>
                  </a:txBody>
                  <a:tcPr anchor="ctr"/>
                </a:tc>
                <a:tc>
                  <a:txBody>
                    <a:bodyPr/>
                    <a:lstStyle/>
                    <a:p>
                      <a:pPr algn="ctr"/>
                      <a:r>
                        <a:rPr lang="de-DE" sz="1200" dirty="0"/>
                        <a:t>Begrüßung, Agenda und &amp; Ziele</a:t>
                      </a:r>
                    </a:p>
                  </a:txBody>
                  <a:tcPr/>
                </a:tc>
                <a:tc>
                  <a:txBody>
                    <a:bodyPr/>
                    <a:lstStyle/>
                    <a:p>
                      <a:pPr algn="ctr"/>
                      <a:r>
                        <a:rPr lang="de-DE" sz="1200" dirty="0"/>
                        <a:t>Vortrag</a:t>
                      </a:r>
                    </a:p>
                  </a:txBody>
                  <a:tcPr/>
                </a:tc>
                <a:tc>
                  <a:txBody>
                    <a:bodyPr/>
                    <a:lstStyle/>
                    <a:p>
                      <a:pPr algn="l"/>
                      <a:r>
                        <a:rPr lang="de-DE" sz="1200" dirty="0"/>
                        <a:t>Präsentation, Laptop &amp; </a:t>
                      </a:r>
                      <a:r>
                        <a:rPr lang="de-DE" sz="1200" dirty="0" err="1"/>
                        <a:t>Beamer</a:t>
                      </a:r>
                      <a:r>
                        <a:rPr lang="de-DE" sz="1200" dirty="0"/>
                        <a:t> </a:t>
                      </a:r>
                      <a:r>
                        <a:rPr lang="de-DE" sz="1100" dirty="0"/>
                        <a:t>(gesamten Workshop)</a:t>
                      </a:r>
                      <a:endParaRPr lang="de-DE" sz="1200" dirty="0"/>
                    </a:p>
                  </a:txBody>
                  <a:tcPr/>
                </a:tc>
                <a:extLst>
                  <a:ext uri="{0D108BD9-81ED-4DB2-BD59-A6C34878D82A}">
                    <a16:rowId xmlns:a16="http://schemas.microsoft.com/office/drawing/2014/main" val="525869581"/>
                  </a:ext>
                </a:extLst>
              </a:tr>
              <a:tr h="367453">
                <a:tc vMerge="1">
                  <a:txBody>
                    <a:bodyPr/>
                    <a:lstStyle/>
                    <a:p>
                      <a:endParaRPr lang="de-DE" sz="1200" dirty="0"/>
                    </a:p>
                  </a:txBody>
                  <a:tcPr/>
                </a:tc>
                <a:tc>
                  <a:txBody>
                    <a:bodyPr/>
                    <a:lstStyle/>
                    <a:p>
                      <a:pPr algn="ctr"/>
                      <a:r>
                        <a:rPr lang="de-DE" sz="1200" dirty="0"/>
                        <a:t>30</a:t>
                      </a:r>
                    </a:p>
                  </a:txBody>
                  <a:tcPr anchor="ctr"/>
                </a:tc>
                <a:tc>
                  <a:txBody>
                    <a:bodyPr/>
                    <a:lstStyle/>
                    <a:p>
                      <a:pPr algn="ctr"/>
                      <a:r>
                        <a:rPr lang="de-DE" sz="1200" dirty="0"/>
                        <a:t>Rückblick und Überblick über die Ergebnisse</a:t>
                      </a:r>
                    </a:p>
                  </a:txBody>
                  <a:tcPr/>
                </a:tc>
                <a:tc>
                  <a:txBody>
                    <a:bodyPr/>
                    <a:lstStyle/>
                    <a:p>
                      <a:pPr algn="ctr"/>
                      <a:r>
                        <a:rPr lang="de-DE" sz="1200" dirty="0"/>
                        <a:t>Blitzlicht durch die Teilnehmenden</a:t>
                      </a:r>
                    </a:p>
                  </a:txBody>
                  <a:tcPr/>
                </a:tc>
                <a:tc>
                  <a:txBody>
                    <a:bodyPr/>
                    <a:lstStyle/>
                    <a:p>
                      <a:pPr algn="l"/>
                      <a:r>
                        <a:rPr lang="de-DE" sz="1200" dirty="0"/>
                        <a:t>Präsentation</a:t>
                      </a:r>
                    </a:p>
                  </a:txBody>
                  <a:tcPr/>
                </a:tc>
                <a:extLst>
                  <a:ext uri="{0D108BD9-81ED-4DB2-BD59-A6C34878D82A}">
                    <a16:rowId xmlns:a16="http://schemas.microsoft.com/office/drawing/2014/main" val="791101704"/>
                  </a:ext>
                </a:extLst>
              </a:tr>
              <a:tr h="370840">
                <a:tc vMerge="1">
                  <a:txBody>
                    <a:bodyPr/>
                    <a:lstStyle/>
                    <a:p>
                      <a:endParaRPr lang="de-DE" sz="1200" dirty="0"/>
                    </a:p>
                  </a:txBody>
                  <a:tcPr/>
                </a:tc>
                <a:tc>
                  <a:txBody>
                    <a:bodyPr/>
                    <a:lstStyle/>
                    <a:p>
                      <a:pPr algn="ctr"/>
                      <a:r>
                        <a:rPr lang="de-DE" sz="1200" dirty="0"/>
                        <a:t>45</a:t>
                      </a:r>
                    </a:p>
                  </a:txBody>
                  <a:tcPr anchor="ctr"/>
                </a:tc>
                <a:tc>
                  <a:txBody>
                    <a:bodyPr/>
                    <a:lstStyle/>
                    <a:p>
                      <a:pPr algn="ctr"/>
                      <a:r>
                        <a:rPr lang="de-DE" sz="1200" dirty="0"/>
                        <a:t>Nachhaltige Rezeptur entwickeln</a:t>
                      </a:r>
                    </a:p>
                  </a:txBody>
                  <a:tcPr/>
                </a:tc>
                <a:tc>
                  <a:txBody>
                    <a:bodyPr/>
                    <a:lstStyle/>
                    <a:p>
                      <a:pPr algn="ctr"/>
                      <a:r>
                        <a:rPr lang="de-DE" sz="1200" dirty="0"/>
                        <a:t>Kleingruppenarbeit</a:t>
                      </a:r>
                    </a:p>
                  </a:txBody>
                  <a:tcPr/>
                </a:tc>
                <a:tc>
                  <a:txBody>
                    <a:bodyPr/>
                    <a:lstStyle/>
                    <a:p>
                      <a:r>
                        <a:rPr lang="de-DE" sz="1200" dirty="0"/>
                        <a:t>Zettel</a:t>
                      </a:r>
                    </a:p>
                    <a:p>
                      <a:r>
                        <a:rPr lang="de-DE" sz="1200" dirty="0"/>
                        <a:t>Stifte</a:t>
                      </a:r>
                    </a:p>
                    <a:p>
                      <a:r>
                        <a:rPr lang="de-DE" sz="1200" dirty="0"/>
                        <a:t>TN: Mobiles Endgerät</a:t>
                      </a:r>
                    </a:p>
                  </a:txBody>
                  <a:tcPr/>
                </a:tc>
                <a:extLst>
                  <a:ext uri="{0D108BD9-81ED-4DB2-BD59-A6C34878D82A}">
                    <a16:rowId xmlns:a16="http://schemas.microsoft.com/office/drawing/2014/main" val="2462647292"/>
                  </a:ext>
                </a:extLst>
              </a:tr>
              <a:tr h="370840">
                <a:tc gridSpan="5">
                  <a:txBody>
                    <a:bodyPr/>
                    <a:lstStyle/>
                    <a:p>
                      <a:pPr algn="ctr"/>
                      <a:r>
                        <a:rPr lang="de-DE" sz="1200" dirty="0"/>
                        <a:t>PAUSE (30min)</a:t>
                      </a:r>
                    </a:p>
                  </a:txBody>
                  <a:tcPr anchor="ctr"/>
                </a:tc>
                <a:tc hMerge="1">
                  <a:txBody>
                    <a:bodyPr/>
                    <a:lstStyle/>
                    <a:p>
                      <a:pPr algn="ctr"/>
                      <a:endParaRPr lang="de-DE" sz="120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76097315"/>
                  </a:ext>
                </a:extLst>
              </a:tr>
              <a:tr h="370840">
                <a:tc rowSpan="3">
                  <a:txBody>
                    <a:bodyPr/>
                    <a:lstStyle/>
                    <a:p>
                      <a:pPr algn="ctr"/>
                      <a:r>
                        <a:rPr lang="de-DE" sz="1200" dirty="0"/>
                        <a:t>2</a:t>
                      </a:r>
                    </a:p>
                  </a:txBody>
                  <a:tcPr anchor="ctr"/>
                </a:tc>
                <a:tc>
                  <a:txBody>
                    <a:bodyPr/>
                    <a:lstStyle/>
                    <a:p>
                      <a:pPr algn="ctr"/>
                      <a:r>
                        <a:rPr lang="de-DE" sz="1200" dirty="0"/>
                        <a:t>25</a:t>
                      </a:r>
                    </a:p>
                  </a:txBody>
                  <a:tcPr anchor="ctr"/>
                </a:tc>
                <a:tc>
                  <a:txBody>
                    <a:bodyPr/>
                    <a:lstStyle/>
                    <a:p>
                      <a:pPr algn="ctr"/>
                      <a:r>
                        <a:rPr lang="de-DE" sz="1200" dirty="0"/>
                        <a:t>Ausblick: Wie geht es in meiner Einrichtung weiter?</a:t>
                      </a:r>
                    </a:p>
                  </a:txBody>
                  <a:tcPr anchor="ctr"/>
                </a:tc>
                <a:tc>
                  <a:txBody>
                    <a:bodyPr/>
                    <a:lstStyle/>
                    <a:p>
                      <a:pPr algn="ctr"/>
                      <a:r>
                        <a:rPr lang="de-DE" sz="1200" dirty="0"/>
                        <a:t>Postkarte/Brief schreiben</a:t>
                      </a:r>
                    </a:p>
                    <a:p>
                      <a:pPr algn="ctr"/>
                      <a:r>
                        <a:rPr lang="de-DE" sz="1200" dirty="0"/>
                        <a:t>Austausch im Plenum</a:t>
                      </a:r>
                    </a:p>
                  </a:txBody>
                  <a:tcPr/>
                </a:tc>
                <a:tc>
                  <a:txBody>
                    <a:bodyPr/>
                    <a:lstStyle/>
                    <a:p>
                      <a:r>
                        <a:rPr lang="de-DE" sz="1200" dirty="0"/>
                        <a:t>Postkarte/Briefe</a:t>
                      </a:r>
                    </a:p>
                    <a:p>
                      <a:r>
                        <a:rPr lang="de-DE" sz="1200" dirty="0"/>
                        <a:t>Stifte</a:t>
                      </a:r>
                    </a:p>
                  </a:txBody>
                  <a:tcPr/>
                </a:tc>
                <a:extLst>
                  <a:ext uri="{0D108BD9-81ED-4DB2-BD59-A6C34878D82A}">
                    <a16:rowId xmlns:a16="http://schemas.microsoft.com/office/drawing/2014/main" val="3422921826"/>
                  </a:ext>
                </a:extLst>
              </a:tr>
              <a:tr h="370840">
                <a:tc vMerge="1">
                  <a:txBody>
                    <a:bodyPr/>
                    <a:lstStyle/>
                    <a:p>
                      <a:endParaRPr lang="de-DE" sz="1200" dirty="0"/>
                    </a:p>
                  </a:txBody>
                  <a:tcPr/>
                </a:tc>
                <a:tc>
                  <a:txBody>
                    <a:bodyPr/>
                    <a:lstStyle/>
                    <a:p>
                      <a:pPr algn="ctr"/>
                      <a:r>
                        <a:rPr lang="de-DE" sz="1200" dirty="0"/>
                        <a:t>50</a:t>
                      </a:r>
                    </a:p>
                  </a:txBody>
                  <a:tcPr anchor="ctr"/>
                </a:tc>
                <a:tc>
                  <a:txBody>
                    <a:bodyPr/>
                    <a:lstStyle/>
                    <a:p>
                      <a:pPr algn="ctr"/>
                      <a:r>
                        <a:rPr lang="de-DE" sz="1200" dirty="0"/>
                        <a:t>Ausblick: Wie geht es weiter?</a:t>
                      </a:r>
                    </a:p>
                  </a:txBody>
                  <a:tcPr anchor="ctr"/>
                </a:tc>
                <a:tc>
                  <a:txBody>
                    <a:bodyPr/>
                    <a:lstStyle/>
                    <a:p>
                      <a:pPr algn="ctr"/>
                      <a:r>
                        <a:rPr lang="de-DE" sz="1200"/>
                        <a:t>Vortrag</a:t>
                      </a:r>
                    </a:p>
                    <a:p>
                      <a:pPr algn="ctr"/>
                      <a:r>
                        <a:rPr lang="de-DE" sz="1200"/>
                        <a:t>Murmelgruppen</a:t>
                      </a:r>
                    </a:p>
                    <a:p>
                      <a:pPr algn="ctr"/>
                      <a:r>
                        <a:rPr lang="de-DE" sz="1200"/>
                        <a:t>Austausch im Plenum</a:t>
                      </a:r>
                      <a:endParaRPr lang="de-DE" sz="1200" dirty="0"/>
                    </a:p>
                  </a:txBody>
                  <a:tcPr/>
                </a:tc>
                <a:tc>
                  <a:txBody>
                    <a:bodyPr/>
                    <a:lstStyle/>
                    <a:p>
                      <a:pPr algn="ctr"/>
                      <a:endParaRPr lang="de-DE" sz="1200" dirty="0"/>
                    </a:p>
                  </a:txBody>
                  <a:tcPr/>
                </a:tc>
                <a:extLst>
                  <a:ext uri="{0D108BD9-81ED-4DB2-BD59-A6C34878D82A}">
                    <a16:rowId xmlns:a16="http://schemas.microsoft.com/office/drawing/2014/main" val="1966661705"/>
                  </a:ext>
                </a:extLst>
              </a:tr>
              <a:tr h="370840">
                <a:tc vMerge="1">
                  <a:txBody>
                    <a:bodyPr/>
                    <a:lstStyle/>
                    <a:p>
                      <a:endParaRPr lang="de-DE" sz="1200" dirty="0"/>
                    </a:p>
                  </a:txBody>
                  <a:tcPr/>
                </a:tc>
                <a:tc>
                  <a:txBody>
                    <a:bodyPr/>
                    <a:lstStyle/>
                    <a:p>
                      <a:pPr algn="ctr"/>
                      <a:r>
                        <a:rPr lang="de-DE" sz="1200" dirty="0"/>
                        <a:t>20</a:t>
                      </a:r>
                    </a:p>
                  </a:txBody>
                  <a:tcPr anchor="ctr"/>
                </a:tc>
                <a:tc>
                  <a:txBody>
                    <a:bodyPr/>
                    <a:lstStyle/>
                    <a:p>
                      <a:pPr algn="ctr"/>
                      <a:r>
                        <a:rPr lang="de-DE" sz="1200" dirty="0"/>
                        <a:t>Abschluss</a:t>
                      </a:r>
                    </a:p>
                  </a:txBody>
                  <a:tcPr/>
                </a:tc>
                <a:tc>
                  <a:txBody>
                    <a:bodyPr/>
                    <a:lstStyle/>
                    <a:p>
                      <a:pPr algn="ctr"/>
                      <a:r>
                        <a:rPr lang="de-DE" sz="1200" dirty="0"/>
                        <a:t>Fischernetz und Teich</a:t>
                      </a:r>
                    </a:p>
                  </a:txBody>
                  <a:tcPr/>
                </a:tc>
                <a:tc>
                  <a:txBody>
                    <a:bodyPr/>
                    <a:lstStyle/>
                    <a:p>
                      <a:r>
                        <a:rPr lang="de-DE" sz="1200" dirty="0"/>
                        <a:t>Moderationskarten (evtl. in Form von Fischen)</a:t>
                      </a:r>
                    </a:p>
                    <a:p>
                      <a:r>
                        <a:rPr lang="de-DE" sz="1200" dirty="0"/>
                        <a:t>Stifte</a:t>
                      </a:r>
                    </a:p>
                    <a:p>
                      <a:r>
                        <a:rPr lang="de-DE" sz="1200" dirty="0"/>
                        <a:t>Teich (kann durch ein Band/Seil gelegt werden)</a:t>
                      </a:r>
                    </a:p>
                    <a:p>
                      <a:r>
                        <a:rPr lang="de-DE" sz="1200" dirty="0"/>
                        <a:t>Netz (z.B. Gemüsebeutel, aus Pappe gebastelt)</a:t>
                      </a:r>
                    </a:p>
                    <a:p>
                      <a:r>
                        <a:rPr lang="de-DE" sz="1200" dirty="0"/>
                        <a:t>Stellwand, Stecknadeln</a:t>
                      </a:r>
                    </a:p>
                  </a:txBody>
                  <a:tcPr/>
                </a:tc>
                <a:extLst>
                  <a:ext uri="{0D108BD9-81ED-4DB2-BD59-A6C34878D82A}">
                    <a16:rowId xmlns:a16="http://schemas.microsoft.com/office/drawing/2014/main" val="1677809749"/>
                  </a:ext>
                </a:extLst>
              </a:tr>
            </a:tbl>
          </a:graphicData>
        </a:graphic>
      </p:graphicFrame>
    </p:spTree>
    <p:extLst>
      <p:ext uri="{BB962C8B-B14F-4D97-AF65-F5344CB8AC3E}">
        <p14:creationId xmlns:p14="http://schemas.microsoft.com/office/powerpoint/2010/main" val="240166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39473" y="1039449"/>
            <a:ext cx="10713053" cy="2027560"/>
          </a:xfrm>
        </p:spPr>
        <p:txBody>
          <a:bodyPr wrap="square" anchor="t">
            <a:noAutofit/>
          </a:bodyPr>
          <a:lstStyle/>
          <a:p>
            <a:r>
              <a:rPr lang="de-DE" sz="3200" dirty="0"/>
              <a:t>Gerechte und nachhaltige Außer-Haus-Angebote gestalten</a:t>
            </a:r>
            <a:br>
              <a:rPr lang="de-DE" sz="3200" b="1" dirty="0"/>
            </a:br>
            <a:br>
              <a:rPr lang="de-DE" sz="800" dirty="0">
                <a:effectLst/>
                <a:latin typeface="Helvetica" pitchFamily="2" charset="0"/>
              </a:rPr>
            </a:br>
            <a:br>
              <a:rPr lang="de-DE" sz="800" dirty="0">
                <a:effectLst/>
                <a:latin typeface="Helvetica" pitchFamily="2" charset="0"/>
              </a:rPr>
            </a:br>
            <a:br>
              <a:rPr lang="de-DE" sz="3200" dirty="0"/>
            </a:br>
            <a:br>
              <a:rPr lang="de-DE" sz="3200" dirty="0"/>
            </a:br>
            <a:endParaRPr lang="de-DE" sz="3200" dirty="0"/>
          </a:p>
        </p:txBody>
      </p:sp>
      <p:sp>
        <p:nvSpPr>
          <p:cNvPr id="12" name="Text Placeholder 3">
            <a:extLst>
              <a:ext uri="{FF2B5EF4-FFF2-40B4-BE49-F238E27FC236}">
                <a16:creationId xmlns:a16="http://schemas.microsoft.com/office/drawing/2014/main" id="{17F1BAA3-4691-27F9-E70C-C100408BB4AB}"/>
              </a:ext>
            </a:extLst>
          </p:cNvPr>
          <p:cNvSpPr>
            <a:spLocks noGrp="1"/>
          </p:cNvSpPr>
          <p:nvPr>
            <p:ph type="body" sz="quarter" idx="10"/>
          </p:nvPr>
        </p:nvSpPr>
        <p:spPr>
          <a:xfrm>
            <a:off x="2747681" y="4076703"/>
            <a:ext cx="6696633" cy="314510"/>
          </a:xfrm>
        </p:spPr>
        <p:txBody>
          <a:bodyPr/>
          <a:lstStyle/>
          <a:p>
            <a:r>
              <a:rPr lang="de-DE" sz="1000" dirty="0"/>
              <a:t>Vorname Nachname</a:t>
            </a:r>
          </a:p>
          <a:p>
            <a:endParaRPr lang="en-US" dirty="0"/>
          </a:p>
        </p:txBody>
      </p:sp>
      <p:sp>
        <p:nvSpPr>
          <p:cNvPr id="14" name="Text Placeholder 5">
            <a:extLst>
              <a:ext uri="{FF2B5EF4-FFF2-40B4-BE49-F238E27FC236}">
                <a16:creationId xmlns:a16="http://schemas.microsoft.com/office/drawing/2014/main" id="{2D6023A9-138C-7393-4E04-300CEA64A07E}"/>
              </a:ext>
            </a:extLst>
          </p:cNvPr>
          <p:cNvSpPr>
            <a:spLocks noGrp="1"/>
          </p:cNvSpPr>
          <p:nvPr>
            <p:ph type="body" sz="quarter" idx="12"/>
          </p:nvPr>
        </p:nvSpPr>
        <p:spPr>
          <a:xfrm>
            <a:off x="2508938" y="2257572"/>
            <a:ext cx="7174121" cy="1296144"/>
          </a:xfrm>
        </p:spPr>
        <p:txBody>
          <a:bodyPr/>
          <a:lstStyle/>
          <a:p>
            <a:pPr algn="ctr"/>
            <a:r>
              <a:rPr lang="de-DE" b="1" dirty="0">
                <a:latin typeface="Arial" panose="020B0604020202020204" pitchFamily="34" charset="0"/>
                <a:cs typeface="Arial" panose="020B0604020202020204" pitchFamily="34" charset="0"/>
              </a:rPr>
              <a:t>4. Rezepturentwicklung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1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EF06D4E-B9F5-4FAB-BF2A-B5A8F890D229}"/>
              </a:ext>
            </a:extLst>
          </p:cNvPr>
          <p:cNvPicPr>
            <a:picLocks noChangeAspect="1"/>
          </p:cNvPicPr>
          <p:nvPr/>
        </p:nvPicPr>
        <p:blipFill>
          <a:blip r:embed="rId2"/>
          <a:stretch>
            <a:fillRect/>
          </a:stretch>
        </p:blipFill>
        <p:spPr>
          <a:xfrm>
            <a:off x="0" y="0"/>
            <a:ext cx="11682549" cy="6562254"/>
          </a:xfrm>
          <a:prstGeom prst="rect">
            <a:avLst/>
          </a:prstGeom>
          <a:ln w="12700">
            <a:solidFill>
              <a:schemeClr val="accent4"/>
            </a:solidFill>
          </a:ln>
        </p:spPr>
      </p:pic>
      <p:sp>
        <p:nvSpPr>
          <p:cNvPr id="5" name="Rechteck 4">
            <a:hlinkClick r:id="rId3"/>
            <a:extLst>
              <a:ext uri="{FF2B5EF4-FFF2-40B4-BE49-F238E27FC236}">
                <a16:creationId xmlns:a16="http://schemas.microsoft.com/office/drawing/2014/main" id="{83CBF01E-1AB4-4739-A629-AACDA18841FA}"/>
              </a:ext>
            </a:extLst>
          </p:cNvPr>
          <p:cNvSpPr/>
          <p:nvPr/>
        </p:nvSpPr>
        <p:spPr>
          <a:xfrm>
            <a:off x="3233057" y="6028509"/>
            <a:ext cx="457200" cy="235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900">
              <a:solidFill>
                <a:schemeClr val="tx1"/>
              </a:solidFill>
            </a:endParaRPr>
          </a:p>
        </p:txBody>
      </p:sp>
      <p:sp>
        <p:nvSpPr>
          <p:cNvPr id="6" name="Rechteck 5">
            <a:extLst>
              <a:ext uri="{FF2B5EF4-FFF2-40B4-BE49-F238E27FC236}">
                <a16:creationId xmlns:a16="http://schemas.microsoft.com/office/drawing/2014/main" id="{C9A32E9A-A1AA-4F7A-842C-7F9309B80AD6}"/>
              </a:ext>
            </a:extLst>
          </p:cNvPr>
          <p:cNvSpPr/>
          <p:nvPr/>
        </p:nvSpPr>
        <p:spPr>
          <a:xfrm>
            <a:off x="-50140" y="6596390"/>
            <a:ext cx="2618024" cy="261610"/>
          </a:xfrm>
          <a:prstGeom prst="rect">
            <a:avLst/>
          </a:prstGeom>
        </p:spPr>
        <p:txBody>
          <a:bodyPr wrap="none">
            <a:spAutoFit/>
          </a:bodyPr>
          <a:lstStyle/>
          <a:p>
            <a:r>
              <a:rPr lang="de-DE" sz="1100" dirty="0">
                <a:solidFill>
                  <a:srgbClr val="FF0000"/>
                </a:solidFill>
                <a:ea typeface="Calibri" panose="020F0502020204030204" pitchFamily="34" charset="0"/>
                <a:cs typeface="Times New Roman" panose="02020603050405020304" pitchFamily="18" charset="0"/>
              </a:rPr>
              <a:t>Screenshot ist nicht unter freier Lizenz.</a:t>
            </a:r>
            <a:endParaRPr lang="de-DE" sz="1100" dirty="0">
              <a:solidFill>
                <a:srgbClr val="FF0000"/>
              </a:solidFill>
            </a:endParaRPr>
          </a:p>
        </p:txBody>
      </p:sp>
    </p:spTree>
    <p:extLst>
      <p:ext uri="{BB962C8B-B14F-4D97-AF65-F5344CB8AC3E}">
        <p14:creationId xmlns:p14="http://schemas.microsoft.com/office/powerpoint/2010/main" val="25680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FD741-C330-C91F-1A7C-F211365EBBB6}"/>
              </a:ext>
            </a:extLst>
          </p:cNvPr>
          <p:cNvSpPr>
            <a:spLocks noGrp="1"/>
          </p:cNvSpPr>
          <p:nvPr>
            <p:ph type="ctrTitle"/>
          </p:nvPr>
        </p:nvSpPr>
        <p:spPr/>
        <p:txBody>
          <a:bodyPr/>
          <a:lstStyle/>
          <a:p>
            <a:r>
              <a:rPr lang="de-DE"/>
              <a:t>Agenda</a:t>
            </a:r>
          </a:p>
        </p:txBody>
      </p:sp>
      <p:sp>
        <p:nvSpPr>
          <p:cNvPr id="6" name="Textfeld 5">
            <a:extLst>
              <a:ext uri="{FF2B5EF4-FFF2-40B4-BE49-F238E27FC236}">
                <a16:creationId xmlns:a16="http://schemas.microsoft.com/office/drawing/2014/main" id="{2FCED2B6-494E-E216-D0BD-7E802FF149B7}"/>
              </a:ext>
            </a:extLst>
          </p:cNvPr>
          <p:cNvSpPr txBox="1"/>
          <p:nvPr/>
        </p:nvSpPr>
        <p:spPr>
          <a:xfrm>
            <a:off x="805912" y="2221521"/>
            <a:ext cx="6350262" cy="2802370"/>
          </a:xfrm>
          <a:prstGeom prst="rect">
            <a:avLst/>
          </a:prstGeom>
          <a:noFill/>
        </p:spPr>
        <p:txBody>
          <a:bodyPr wrap="square" rtlCol="0">
            <a:spAutoFit/>
          </a:bodyPr>
          <a:lstStyle/>
          <a:p>
            <a:pPr marL="342900" indent="-342900">
              <a:lnSpc>
                <a:spcPct val="120000"/>
              </a:lnSpc>
              <a:buFont typeface="Wingdings" pitchFamily="2" charset="2"/>
              <a:buChar char="§"/>
            </a:pPr>
            <a:r>
              <a:rPr lang="de-DE" sz="2000" dirty="0">
                <a:latin typeface="Helvetica" pitchFamily="2" charset="0"/>
              </a:rPr>
              <a:t>Begrüßung</a:t>
            </a:r>
          </a:p>
          <a:p>
            <a:pPr marL="342900" indent="-342900">
              <a:lnSpc>
                <a:spcPct val="120000"/>
              </a:lnSpc>
              <a:buFont typeface="Wingdings" pitchFamily="2" charset="2"/>
              <a:buChar char="§"/>
            </a:pPr>
            <a:r>
              <a:rPr lang="de-DE" sz="2000" dirty="0">
                <a:latin typeface="Helvetica" pitchFamily="2" charset="0"/>
              </a:rPr>
              <a:t>Rückblick &amp; Ergebnisse</a:t>
            </a:r>
          </a:p>
          <a:p>
            <a:pPr marL="342900" indent="-342900">
              <a:lnSpc>
                <a:spcPct val="120000"/>
              </a:lnSpc>
              <a:buFont typeface="Wingdings" pitchFamily="2" charset="2"/>
              <a:buChar char="§"/>
            </a:pPr>
            <a:r>
              <a:rPr lang="de-DE" sz="2000" dirty="0">
                <a:latin typeface="Helvetica" pitchFamily="2" charset="0"/>
              </a:rPr>
              <a:t>Austauschrunde</a:t>
            </a:r>
          </a:p>
          <a:p>
            <a:pPr marL="342900" indent="-342900">
              <a:lnSpc>
                <a:spcPct val="120000"/>
              </a:lnSpc>
              <a:buFont typeface="Wingdings" pitchFamily="2" charset="2"/>
              <a:buChar char="§"/>
            </a:pPr>
            <a:r>
              <a:rPr lang="de-DE" sz="2000" dirty="0">
                <a:latin typeface="Helvetica" pitchFamily="2" charset="0"/>
              </a:rPr>
              <a:t>Ausblick</a:t>
            </a:r>
          </a:p>
          <a:p>
            <a:pPr marL="342900" indent="-342900">
              <a:lnSpc>
                <a:spcPct val="120000"/>
              </a:lnSpc>
              <a:buFont typeface="Wingdings" pitchFamily="2" charset="2"/>
              <a:buChar char="§"/>
            </a:pPr>
            <a:r>
              <a:rPr lang="de-DE" sz="2000" dirty="0">
                <a:latin typeface="Helvetica" pitchFamily="2" charset="0"/>
              </a:rPr>
              <a:t>Abschlussrunde</a:t>
            </a:r>
            <a:endParaRPr lang="de-DE" sz="2000" dirty="0"/>
          </a:p>
          <a:p>
            <a:pPr>
              <a:lnSpc>
                <a:spcPct val="120000"/>
              </a:lnSpc>
            </a:pPr>
            <a:endParaRPr lang="de-DE" sz="2000" dirty="0"/>
          </a:p>
          <a:p>
            <a:pPr>
              <a:lnSpc>
                <a:spcPct val="200000"/>
              </a:lnSpc>
            </a:pPr>
            <a:endParaRPr lang="de-DE" sz="1900" dirty="0"/>
          </a:p>
        </p:txBody>
      </p:sp>
    </p:spTree>
    <p:extLst>
      <p:ext uri="{BB962C8B-B14F-4D97-AF65-F5344CB8AC3E}">
        <p14:creationId xmlns:p14="http://schemas.microsoft.com/office/powerpoint/2010/main" val="101455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AE423-0993-20B2-439B-9A060C9E306C}"/>
              </a:ext>
            </a:extLst>
          </p:cNvPr>
          <p:cNvSpPr>
            <a:spLocks noGrp="1"/>
          </p:cNvSpPr>
          <p:nvPr>
            <p:ph type="title"/>
          </p:nvPr>
        </p:nvSpPr>
        <p:spPr/>
        <p:txBody>
          <a:bodyPr/>
          <a:lstStyle/>
          <a:p>
            <a:r>
              <a:rPr lang="de-DE" dirty="0"/>
              <a:t>Ziele: Workshop 4.</a:t>
            </a:r>
          </a:p>
        </p:txBody>
      </p:sp>
      <p:sp>
        <p:nvSpPr>
          <p:cNvPr id="3" name="Inhaltsplatzhalter 2">
            <a:extLst>
              <a:ext uri="{FF2B5EF4-FFF2-40B4-BE49-F238E27FC236}">
                <a16:creationId xmlns:a16="http://schemas.microsoft.com/office/drawing/2014/main" id="{450BBADE-3BD6-1046-D82B-00284A4EC2F6}"/>
              </a:ext>
            </a:extLst>
          </p:cNvPr>
          <p:cNvSpPr>
            <a:spLocks noGrp="1"/>
          </p:cNvSpPr>
          <p:nvPr>
            <p:ph idx="1"/>
          </p:nvPr>
        </p:nvSpPr>
        <p:spPr/>
        <p:txBody>
          <a:bodyPr/>
          <a:lstStyle/>
          <a:p>
            <a:pPr marL="0" indent="0">
              <a:lnSpc>
                <a:spcPct val="150000"/>
              </a:lnSpc>
              <a:buNone/>
            </a:pPr>
            <a:r>
              <a:rPr lang="de-DE"/>
              <a:t>Sie können …</a:t>
            </a:r>
          </a:p>
          <a:p>
            <a:pPr>
              <a:lnSpc>
                <a:spcPct val="150000"/>
              </a:lnSpc>
              <a:buClr>
                <a:schemeClr val="accent4"/>
              </a:buClr>
            </a:pPr>
            <a:r>
              <a:rPr lang="de-DE"/>
              <a:t>das Potenzial der ausgearbeiteten Rezepturen einschätzen</a:t>
            </a:r>
          </a:p>
          <a:p>
            <a:pPr>
              <a:lnSpc>
                <a:spcPct val="150000"/>
              </a:lnSpc>
              <a:buClr>
                <a:schemeClr val="accent4"/>
              </a:buClr>
            </a:pPr>
            <a:r>
              <a:rPr lang="de-DE"/>
              <a:t>die Kriterien, Rezepturen ökologisch und sozial zu gestalten, anwenden</a:t>
            </a:r>
          </a:p>
          <a:p>
            <a:pPr>
              <a:lnSpc>
                <a:spcPct val="150000"/>
              </a:lnSpc>
              <a:buClr>
                <a:schemeClr val="accent4"/>
              </a:buClr>
            </a:pPr>
            <a:r>
              <a:rPr lang="de-DE"/>
              <a:t>eine Vorstellung in welcher Form Rezepturentwicklung in Ihrer Küche kontinuierlich eingebettet werden können, entwickeln </a:t>
            </a:r>
          </a:p>
        </p:txBody>
      </p:sp>
      <p:sp>
        <p:nvSpPr>
          <p:cNvPr id="4" name="Textplatzhalter 3">
            <a:extLst>
              <a:ext uri="{FF2B5EF4-FFF2-40B4-BE49-F238E27FC236}">
                <a16:creationId xmlns:a16="http://schemas.microsoft.com/office/drawing/2014/main" id="{33BE2142-D8F6-B4CD-3A1B-4E3726FB09DA}"/>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82461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935B-E081-40D2-904E-276D9FD03C56}"/>
              </a:ext>
            </a:extLst>
          </p:cNvPr>
          <p:cNvSpPr>
            <a:spLocks noGrp="1"/>
          </p:cNvSpPr>
          <p:nvPr>
            <p:ph type="title"/>
          </p:nvPr>
        </p:nvSpPr>
        <p:spPr>
          <a:xfrm>
            <a:off x="371481" y="374658"/>
            <a:ext cx="9272249" cy="569913"/>
          </a:xfrm>
        </p:spPr>
        <p:txBody>
          <a:bodyPr/>
          <a:lstStyle/>
          <a:p>
            <a:r>
              <a:rPr lang="de-DE" dirty="0">
                <a:solidFill>
                  <a:schemeClr val="accent4">
                    <a:lumMod val="50000"/>
                  </a:schemeClr>
                </a:solidFill>
              </a:rPr>
              <a:t>Erklärung:</a:t>
            </a:r>
            <a:r>
              <a:rPr lang="de-DE" dirty="0"/>
              <a:t> Reflexion und Überblick über die Ergebnisse</a:t>
            </a:r>
            <a:br>
              <a:rPr lang="de-DE" dirty="0"/>
            </a:br>
            <a:endParaRPr lang="de-DE" dirty="0"/>
          </a:p>
        </p:txBody>
      </p:sp>
      <p:sp>
        <p:nvSpPr>
          <p:cNvPr id="3" name="Inhaltsplatzhalter 2">
            <a:extLst>
              <a:ext uri="{FF2B5EF4-FFF2-40B4-BE49-F238E27FC236}">
                <a16:creationId xmlns:a16="http://schemas.microsoft.com/office/drawing/2014/main" id="{17DEAAC6-9DB1-4F16-BE2B-93723CE63DA9}"/>
              </a:ext>
            </a:extLst>
          </p:cNvPr>
          <p:cNvSpPr>
            <a:spLocks noGrp="1"/>
          </p:cNvSpPr>
          <p:nvPr>
            <p:ph idx="1"/>
          </p:nvPr>
        </p:nvSpPr>
        <p:spPr>
          <a:xfrm>
            <a:off x="371481" y="1785938"/>
            <a:ext cx="11420026" cy="4019550"/>
          </a:xfrm>
        </p:spPr>
        <p:txBody>
          <a:bodyPr/>
          <a:lstStyle/>
          <a:p>
            <a:pPr marL="0" indent="0">
              <a:buNone/>
            </a:pPr>
            <a:r>
              <a:rPr lang="de-DE" dirty="0"/>
              <a:t>Die Teilnehmenden steigen mit zwei Reflexionsfragen (nächste Folie) ein, um die </a:t>
            </a:r>
            <a:r>
              <a:rPr lang="de-DE" dirty="0" err="1"/>
              <a:t>Workshopreihe</a:t>
            </a:r>
            <a:r>
              <a:rPr lang="de-DE" dirty="0"/>
              <a:t> und Ihre Erkenntnisse daraus Revue passieren zu lassen.</a:t>
            </a:r>
          </a:p>
          <a:p>
            <a:pPr marL="0" indent="0">
              <a:buNone/>
            </a:pPr>
            <a:r>
              <a:rPr lang="de-DE" dirty="0"/>
              <a:t>Anschließend wird mit den darauffolgenden Folien auf die Ergebnisse der Teilnehmenden weitergeleitet. Maßnahmenpläne o.ä. können bei der Ergebnisübersicht in einem kurzen Blitzlicht selbst vorgestellt werden. Dabei ergänzt der/die Dozent*in bei Bedarf. Anschließend können noch Rezepturen vorgestellt werden, die nach Nachhaltigkeitsgesichtspunkten besonders gut optimiert oder neu entwickelt wurden.</a:t>
            </a:r>
            <a:endParaRPr lang="de-DE" sz="2000" dirty="0">
              <a:latin typeface="Arial" panose="020B0604020202020204" pitchFamily="34" charset="0"/>
              <a:cs typeface="Arial" panose="020B0604020202020204" pitchFamily="34" charset="0"/>
            </a:endParaRPr>
          </a:p>
          <a:p>
            <a:pPr marL="0" indent="0">
              <a:buNone/>
            </a:pPr>
            <a:endParaRPr lang="de-DE" dirty="0"/>
          </a:p>
          <a:p>
            <a:pPr marL="0" indent="0">
              <a:buNone/>
            </a:pPr>
            <a:r>
              <a:rPr lang="de-DE" dirty="0"/>
              <a:t>Je nach Gruppe kann eine graphische Darstellung der Veränderungen in den Einrichtungen Sinn machen. Dafür kann eine zusätzliche Folie oder eine Tafel, Flip Chart o.ä. genutzt werden.</a:t>
            </a:r>
          </a:p>
          <a:p>
            <a:pPr marL="0" indent="0">
              <a:buNone/>
            </a:pPr>
            <a:endParaRPr lang="de-DE" dirty="0"/>
          </a:p>
          <a:p>
            <a:pPr marL="0" indent="0">
              <a:buNone/>
            </a:pPr>
            <a:r>
              <a:rPr lang="de-DE" b="1" dirty="0"/>
              <a:t>Material:</a:t>
            </a:r>
            <a:r>
              <a:rPr lang="de-DE" dirty="0"/>
              <a:t> Präsentation, ggf. Tafel/Flip Chart und Stifte</a:t>
            </a:r>
          </a:p>
        </p:txBody>
      </p:sp>
    </p:spTree>
    <p:extLst>
      <p:ext uri="{BB962C8B-B14F-4D97-AF65-F5344CB8AC3E}">
        <p14:creationId xmlns:p14="http://schemas.microsoft.com/office/powerpoint/2010/main" val="2422815680"/>
      </p:ext>
    </p:extLst>
  </p:cSld>
  <p:clrMapOvr>
    <a:masterClrMapping/>
  </p:clrMapOvr>
</p:sld>
</file>

<file path=ppt/theme/theme1.xml><?xml version="1.0" encoding="utf-8"?>
<a:theme xmlns:a="http://schemas.openxmlformats.org/drawingml/2006/main" name="FHM_PowerPoint_16x9">
  <a:themeElements>
    <a:clrScheme name="Laufschrif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lnSpc>
            <a:spcPct val="110000"/>
          </a:lnSpc>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defRPr sz="1900" dirty="0" err="1" smtClean="0"/>
        </a:defPPr>
      </a:lstStyle>
    </a:txDef>
  </a:objectDefaults>
  <a:extraClrSchemeLst/>
  <a:extLst>
    <a:ext uri="{05A4C25C-085E-4340-85A3-A5531E510DB2}">
      <thm15:themeFamily xmlns:thm15="http://schemas.microsoft.com/office/thememl/2012/main" name="FHM_PowerPoint_16x9.potx" id="{C1CD61E7-E341-47C1-B7CD-29525E46C3DA}" vid="{8EB3C44D-C074-489A-B0AA-195B1B9DD2C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2FDCD5CCA4947B16BED9F22718C4F" ma:contentTypeVersion="17" ma:contentTypeDescription="Create a new document." ma:contentTypeScope="" ma:versionID="00a1f8a7207e139ff584eb8da0804c88">
  <xsd:schema xmlns:xsd="http://www.w3.org/2001/XMLSchema" xmlns:xs="http://www.w3.org/2001/XMLSchema" xmlns:p="http://schemas.microsoft.com/office/2006/metadata/properties" xmlns:ns2="784f1ef9-61db-4f19-bef7-60bb4b8fb798" xmlns:ns3="5583b728-207d-4b0a-99c3-dd8f16099055" targetNamespace="http://schemas.microsoft.com/office/2006/metadata/properties" ma:root="true" ma:fieldsID="7eede44eace767910ce0504a6802bd0c" ns2:_="" ns3:_="">
    <xsd:import namespace="784f1ef9-61db-4f19-bef7-60bb4b8fb798"/>
    <xsd:import namespace="5583b728-207d-4b0a-99c3-dd8f160990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f1ef9-61db-4f19-bef7-60bb4b8fb7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83b728-207d-4b0a-99c3-dd8f1609905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9cc3d8c-459c-41a2-8142-f933a2f93c81}" ma:internalName="TaxCatchAll" ma:showField="CatchAllData" ma:web="5583b728-207d-4b0a-99c3-dd8f160990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83b728-207d-4b0a-99c3-dd8f16099055" xsi:nil="true"/>
    <lcf76f155ced4ddcb4097134ff3c332f xmlns="784f1ef9-61db-4f19-bef7-60bb4b8fb798">
      <Terms xmlns="http://schemas.microsoft.com/office/infopath/2007/PartnerControls"/>
    </lcf76f155ced4ddcb4097134ff3c332f>
    <SharedWithUsers xmlns="5583b728-207d-4b0a-99c3-dd8f16099055">
      <UserInfo>
        <DisplayName>Petra Teitscheid</DisplayName>
        <AccountId>10</AccountId>
        <AccountType/>
      </UserInfo>
    </SharedWithUsers>
  </documentManagement>
</p:properties>
</file>

<file path=customXml/itemProps1.xml><?xml version="1.0" encoding="utf-8"?>
<ds:datastoreItem xmlns:ds="http://schemas.openxmlformats.org/officeDocument/2006/customXml" ds:itemID="{7B6705F5-52A3-4B93-B130-9351BA06C13E}">
  <ds:schemaRefs>
    <ds:schemaRef ds:uri="http://schemas.microsoft.com/sharepoint/v3/contenttype/forms"/>
  </ds:schemaRefs>
</ds:datastoreItem>
</file>

<file path=customXml/itemProps2.xml><?xml version="1.0" encoding="utf-8"?>
<ds:datastoreItem xmlns:ds="http://schemas.openxmlformats.org/officeDocument/2006/customXml" ds:itemID="{ED71FBAD-2CA8-4DBE-B5BD-2527425051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f1ef9-61db-4f19-bef7-60bb4b8fb798"/>
    <ds:schemaRef ds:uri="5583b728-207d-4b0a-99c3-dd8f160990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000DF0-5B19-4087-B9DD-1351C47DD195}">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583b728-207d-4b0a-99c3-dd8f16099055"/>
    <ds:schemaRef ds:uri="784f1ef9-61db-4f19-bef7-60bb4b8fb7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Breitbild</PresentationFormat>
  <Paragraphs>258</Paragraphs>
  <Slides>28</Slides>
  <Notes>9</Notes>
  <HiddenSlides>7</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Helvetica</vt:lpstr>
      <vt:lpstr>Times New Roman</vt:lpstr>
      <vt:lpstr>Wingdings</vt:lpstr>
      <vt:lpstr>FHM_PowerPoint_16x9</vt:lpstr>
      <vt:lpstr>PowerPoint-Präsentation</vt:lpstr>
      <vt:lpstr>PowerPoint-Präsentation</vt:lpstr>
      <vt:lpstr>Gesamt-Übersicht</vt:lpstr>
      <vt:lpstr>Übersicht</vt:lpstr>
      <vt:lpstr>Gerechte und nachhaltige Außer-Haus-Angebote gestalten     </vt:lpstr>
      <vt:lpstr>PowerPoint-Präsentation</vt:lpstr>
      <vt:lpstr>Agenda</vt:lpstr>
      <vt:lpstr>Ziele: Workshop 4.</vt:lpstr>
      <vt:lpstr>Erklärung: Reflexion und Überblick über die Ergebnisse </vt:lpstr>
      <vt:lpstr>Rückblick</vt:lpstr>
      <vt:lpstr>Rückblick</vt:lpstr>
      <vt:lpstr>Ergebnisübersicht</vt:lpstr>
      <vt:lpstr>Rückblick</vt:lpstr>
      <vt:lpstr>Ergebnisübersicht</vt:lpstr>
      <vt:lpstr>Erklärung: Nachhaltige Rezeptur erstellen </vt:lpstr>
      <vt:lpstr>Rezepturentwicklung</vt:lpstr>
      <vt:lpstr>Ergebnisübersicht</vt:lpstr>
      <vt:lpstr>PAUSE</vt:lpstr>
      <vt:lpstr>Erklärung: Ausblick: Wie geht es in meiner Einrichtung weiter?  </vt:lpstr>
      <vt:lpstr>Zukunftsmusik Ein Brief an mich selbst.</vt:lpstr>
      <vt:lpstr>Erklärung: Ausblick: Wie geht es weiter? </vt:lpstr>
      <vt:lpstr>Ausblick</vt:lpstr>
      <vt:lpstr>Ausblick</vt:lpstr>
      <vt:lpstr>Projekt-Website</vt:lpstr>
      <vt:lpstr>Abschluss</vt:lpstr>
      <vt:lpstr>Erklärung: 2-mal plus, 2-mal minus:  </vt:lpstr>
      <vt:lpstr>Abschluss</vt:lpstr>
      <vt:lpstr>ENDE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Küchensysteme</dc:title>
  <dc:creator>Silke Friedrich</dc:creator>
  <cp:lastModifiedBy>Monique Richert</cp:lastModifiedBy>
  <cp:revision>102</cp:revision>
  <cp:lastPrinted>2022-09-26T09:31:14Z</cp:lastPrinted>
  <dcterms:created xsi:type="dcterms:W3CDTF">2018-11-09T22:28:34Z</dcterms:created>
  <dcterms:modified xsi:type="dcterms:W3CDTF">2024-09-13T08:16:25Z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0x010100BFC2FDCD5CCA4947B16BED9F22718C4F</vt:lpwstr>
  </property>
  <property fmtid="{D5CDD505-2E9C-101B-9397-08002B2CF9AE}" pid="3" name="MediaServiceImageTags">
    <vt:lpwstr/>
  </property>
</Properties>
</file>