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46E_EF955A78.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sldIdLst>
    <p:sldId id="1637" r:id="rId5"/>
    <p:sldId id="1638" r:id="rId6"/>
    <p:sldId id="1572" r:id="rId7"/>
    <p:sldId id="1654" r:id="rId8"/>
    <p:sldId id="290" r:id="rId9"/>
    <p:sldId id="1634" r:id="rId10"/>
    <p:sldId id="1080" r:id="rId11"/>
    <p:sldId id="1655" r:id="rId12"/>
    <p:sldId id="1411" r:id="rId13"/>
    <p:sldId id="1255" r:id="rId14"/>
    <p:sldId id="1511" r:id="rId15"/>
    <p:sldId id="1094" r:id="rId16"/>
    <p:sldId id="1409" r:id="rId17"/>
    <p:sldId id="1089" r:id="rId18"/>
    <p:sldId id="1413" r:id="rId19"/>
    <p:sldId id="1142" r:id="rId20"/>
    <p:sldId id="1636" r:id="rId21"/>
    <p:sldId id="1533" r:id="rId22"/>
    <p:sldId id="1110" r:id="rId23"/>
    <p:sldId id="1645" r:id="rId24"/>
    <p:sldId id="1097" r:id="rId25"/>
    <p:sldId id="1510" r:id="rId26"/>
    <p:sldId id="1146" r:id="rId27"/>
    <p:sldId id="1656" r:id="rId28"/>
    <p:sldId id="1283" r:id="rId29"/>
    <p:sldId id="1657"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 Educational Ressource" id="{4340A92A-4274-4BEF-BE08-548066E38882}">
          <p14:sldIdLst>
            <p14:sldId id="1637"/>
            <p14:sldId id="1638"/>
          </p14:sldIdLst>
        </p14:section>
        <p14:section name="Gesamtübersicht" id="{CEBB86C6-730A-4FF2-9CB8-20275543A6EB}">
          <p14:sldIdLst>
            <p14:sldId id="1572"/>
          </p14:sldIdLst>
        </p14:section>
        <p14:section name="Workshop 4" id="{041970DD-BAC4-413F-B18B-B3B696E2C4D6}">
          <p14:sldIdLst>
            <p14:sldId id="1654"/>
          </p14:sldIdLst>
        </p14:section>
        <p14:section name="Begrüßung, Agenda, Ziele" id="{BC9508F1-F2B4-455B-8298-B6B4FB369543}">
          <p14:sldIdLst>
            <p14:sldId id="290"/>
            <p14:sldId id="1634"/>
            <p14:sldId id="1080"/>
            <p14:sldId id="1655"/>
          </p14:sldIdLst>
        </p14:section>
        <p14:section name="Rückblick &amp; Ergebnisse" id="{8366DBA5-A09E-4F20-8375-898DDECEF124}">
          <p14:sldIdLst>
            <p14:sldId id="1411"/>
            <p14:sldId id="1255"/>
            <p14:sldId id="1511"/>
            <p14:sldId id="1094"/>
          </p14:sldIdLst>
        </p14:section>
        <p14:section name="Diskussion" id="{E3450BC9-9BCF-466A-BA9D-5CE6E1348045}">
          <p14:sldIdLst>
            <p14:sldId id="1409"/>
            <p14:sldId id="1089"/>
          </p14:sldIdLst>
        </p14:section>
        <p14:section name="Ausblick" id="{EC5049B7-F1EE-44D4-BAB8-4FEDE828DB7F}">
          <p14:sldIdLst>
            <p14:sldId id="1413"/>
            <p14:sldId id="1142"/>
            <p14:sldId id="1636"/>
            <p14:sldId id="1533"/>
            <p14:sldId id="1110"/>
            <p14:sldId id="1645"/>
            <p14:sldId id="1097"/>
            <p14:sldId id="1510"/>
            <p14:sldId id="1146"/>
          </p14:sldIdLst>
        </p14:section>
        <p14:section name="Abschluss" id="{C47A6E01-500B-423D-97DC-FB35079AB8E4}">
          <p14:sldIdLst>
            <p14:sldId id="1656"/>
            <p14:sldId id="1283"/>
            <p14:sldId id="165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2CB81E-42E3-D073-224A-F201ECA602DE}" name="Kirsten Reichardt" initials="KR" userId="S::kr598103@fh-muenster.de::9e69fe96-87f9-42f9-ab0c-8d1180aff9a9" providerId="AD"/>
  <p188:author id="{3A4A877A-7D00-2401-CC39-E3E98725703B}" name="Silke Friedrich" initials="SF" userId="S::sf130882@fh-muenster.de::b37bb9ca-3da9-48f1-831e-6ac37e2f767c" providerId="AD"/>
  <p188:author id="{FC9B3896-D86A-D9E9-DC46-0F4B1E285F77}" name="Sophia Schreiber" initials="SS" userId="S::ss543799@fh-muenster.de::3ca1d8f6-0af0-4e5c-83bf-d402add483e4" providerId="AD"/>
  <p188:author id="{6A1FAFBB-072D-BCAD-0890-931518D9501A}" name="Monique Richert" initials="MR" userId="S::mr894547@fh-muenster.de::73d9a125-6911-4faf-8e0a-b8095600e9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na Hennes" initials="" lastIdx="3" clrIdx="0"/>
  <p:cmAuthor id="2" name="Tobias Engelman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7A7A"/>
    <a:srgbClr val="E8761B"/>
    <a:srgbClr val="E7E7E7"/>
    <a:srgbClr val="FFD8CC"/>
    <a:srgbClr val="FFEDE7"/>
    <a:srgbClr val="7F7F7F"/>
    <a:srgbClr val="EFF4FA"/>
    <a:srgbClr val="B2B3B2"/>
    <a:srgbClr val="FFC08E"/>
    <a:srgbClr val="F687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0B8419-C834-FDD0-78B6-BBC0C432C96E}" v="13" dt="2024-07-31T10:18:34.24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60" autoAdjust="0"/>
  </p:normalViewPr>
  <p:slideViewPr>
    <p:cSldViewPr snapToGrid="0" showGuides="1">
      <p:cViewPr varScale="1">
        <p:scale>
          <a:sx n="92" d="100"/>
          <a:sy n="92" d="100"/>
        </p:scale>
        <p:origin x="12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92"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que Richert" userId="73d9a125-6911-4faf-8e0a-b8095600e9cd" providerId="ADAL" clId="{200FA1B9-CF3E-466A-AADD-B0E849969DE7}"/>
    <pc:docChg chg="addSld modSld">
      <pc:chgData name="Monique Richert" userId="73d9a125-6911-4faf-8e0a-b8095600e9cd" providerId="ADAL" clId="{200FA1B9-CF3E-466A-AADD-B0E849969DE7}" dt="2024-06-12T12:27:51.031" v="4"/>
      <pc:docMkLst>
        <pc:docMk/>
      </pc:docMkLst>
      <pc:sldChg chg="addSp delSp">
        <pc:chgData name="Monique Richert" userId="73d9a125-6911-4faf-8e0a-b8095600e9cd" providerId="ADAL" clId="{200FA1B9-CF3E-466A-AADD-B0E849969DE7}" dt="2024-06-12T12:27:42.627" v="3"/>
        <pc:sldMkLst>
          <pc:docMk/>
          <pc:sldMk cId="1118098510" sldId="1070"/>
        </pc:sldMkLst>
        <pc:graphicFrameChg chg="add del">
          <ac:chgData name="Monique Richert" userId="73d9a125-6911-4faf-8e0a-b8095600e9cd" providerId="ADAL" clId="{200FA1B9-CF3E-466A-AADD-B0E849969DE7}" dt="2024-06-12T12:27:34.287" v="1"/>
          <ac:graphicFrameMkLst>
            <pc:docMk/>
            <pc:sldMk cId="1118098510" sldId="1070"/>
            <ac:graphicFrameMk id="5" creationId="{6EDA352C-165B-4F5E-9013-99A0C79CDF71}"/>
          </ac:graphicFrameMkLst>
        </pc:graphicFrameChg>
        <pc:graphicFrameChg chg="add del">
          <ac:chgData name="Monique Richert" userId="73d9a125-6911-4faf-8e0a-b8095600e9cd" providerId="ADAL" clId="{200FA1B9-CF3E-466A-AADD-B0E849969DE7}" dt="2024-06-12T12:27:42.627" v="3"/>
          <ac:graphicFrameMkLst>
            <pc:docMk/>
            <pc:sldMk cId="1118098510" sldId="1070"/>
            <ac:graphicFrameMk id="6" creationId="{8F15209C-D006-40E7-A6AF-40549BB7A940}"/>
          </ac:graphicFrameMkLst>
        </pc:graphicFrameChg>
      </pc:sldChg>
      <pc:sldChg chg="add">
        <pc:chgData name="Monique Richert" userId="73d9a125-6911-4faf-8e0a-b8095600e9cd" providerId="ADAL" clId="{200FA1B9-CF3E-466A-AADD-B0E849969DE7}" dt="2024-06-12T12:27:51.031" v="4"/>
        <pc:sldMkLst>
          <pc:docMk/>
          <pc:sldMk cId="671191999" sldId="1575"/>
        </pc:sldMkLst>
      </pc:sldChg>
    </pc:docChg>
  </pc:docChgLst>
  <pc:docChgLst>
    <pc:chgData name="Maria Westkämper" userId="S::mw180030@fh-muenster.de::8866ba1b-7b3d-4e4e-9194-ea3bcb9a3529" providerId="AD" clId="Web-{39C717F1-A64E-7A5E-758C-2BF8D266FAAB}"/>
    <pc:docChg chg="modSld">
      <pc:chgData name="Maria Westkämper" userId="S::mw180030@fh-muenster.de::8866ba1b-7b3d-4e4e-9194-ea3bcb9a3529" providerId="AD" clId="Web-{39C717F1-A64E-7A5E-758C-2BF8D266FAAB}" dt="2024-06-26T10:22:45.666" v="1" actId="20577"/>
      <pc:docMkLst>
        <pc:docMk/>
      </pc:docMkLst>
      <pc:sldChg chg="modSp">
        <pc:chgData name="Maria Westkämper" userId="S::mw180030@fh-muenster.de::8866ba1b-7b3d-4e4e-9194-ea3bcb9a3529" providerId="AD" clId="Web-{39C717F1-A64E-7A5E-758C-2BF8D266FAAB}" dt="2024-06-26T10:22:45.666" v="1" actId="20577"/>
        <pc:sldMkLst>
          <pc:docMk/>
          <pc:sldMk cId="4089336578" sldId="1106"/>
        </pc:sldMkLst>
        <pc:spChg chg="mod">
          <ac:chgData name="Maria Westkämper" userId="S::mw180030@fh-muenster.de::8866ba1b-7b3d-4e4e-9194-ea3bcb9a3529" providerId="AD" clId="Web-{39C717F1-A64E-7A5E-758C-2BF8D266FAAB}" dt="2024-06-26T10:22:45.666" v="1" actId="20577"/>
          <ac:spMkLst>
            <pc:docMk/>
            <pc:sldMk cId="4089336578" sldId="1106"/>
            <ac:spMk id="7" creationId="{CD6C79A0-10F3-2B99-F3F6-0D85AD1F4154}"/>
          </ac:spMkLst>
        </pc:spChg>
      </pc:sldChg>
    </pc:docChg>
  </pc:docChgLst>
  <pc:docChgLst>
    <pc:chgData name="Ricarda ten Eicken" userId="S::rt233511@fh-muenster.de::3ec7ed2d-9967-4fbf-81d6-79f4ada12eb3" providerId="AD" clId="Web-{790B8419-C834-FDD0-78B6-BBC0C432C96E}"/>
    <pc:docChg chg="addSld delSld modSld modSection">
      <pc:chgData name="Ricarda ten Eicken" userId="S::rt233511@fh-muenster.de::3ec7ed2d-9967-4fbf-81d6-79f4ada12eb3" providerId="AD" clId="Web-{790B8419-C834-FDD0-78B6-BBC0C432C96E}" dt="2024-07-31T10:18:34.240" v="10"/>
      <pc:docMkLst>
        <pc:docMk/>
      </pc:docMkLst>
      <pc:sldChg chg="del">
        <pc:chgData name="Ricarda ten Eicken" userId="S::rt233511@fh-muenster.de::3ec7ed2d-9967-4fbf-81d6-79f4ada12eb3" providerId="AD" clId="Web-{790B8419-C834-FDD0-78B6-BBC0C432C96E}" dt="2024-07-31T10:18:34.240" v="10"/>
        <pc:sldMkLst>
          <pc:docMk/>
          <pc:sldMk cId="2296632846" sldId="1207"/>
        </pc:sldMkLst>
      </pc:sldChg>
      <pc:sldChg chg="addSp delSp modSp add replId">
        <pc:chgData name="Ricarda ten Eicken" userId="S::rt233511@fh-muenster.de::3ec7ed2d-9967-4fbf-81d6-79f4ada12eb3" providerId="AD" clId="Web-{790B8419-C834-FDD0-78B6-BBC0C432C96E}" dt="2024-07-31T10:18:16.068" v="9" actId="20577"/>
        <pc:sldMkLst>
          <pc:docMk/>
          <pc:sldMk cId="3059159566" sldId="1633"/>
        </pc:sldMkLst>
        <pc:spChg chg="mod">
          <ac:chgData name="Ricarda ten Eicken" userId="S::rt233511@fh-muenster.de::3ec7ed2d-9967-4fbf-81d6-79f4ada12eb3" providerId="AD" clId="Web-{790B8419-C834-FDD0-78B6-BBC0C432C96E}" dt="2024-07-31T10:17:44.270" v="7" actId="20577"/>
          <ac:spMkLst>
            <pc:docMk/>
            <pc:sldMk cId="3059159566" sldId="1633"/>
            <ac:spMk id="63" creationId="{26594A1A-5DF4-457B-07DA-4B820DDA81E0}"/>
          </ac:spMkLst>
        </pc:spChg>
        <pc:spChg chg="mod">
          <ac:chgData name="Ricarda ten Eicken" userId="S::rt233511@fh-muenster.de::3ec7ed2d-9967-4fbf-81d6-79f4ada12eb3" providerId="AD" clId="Web-{790B8419-C834-FDD0-78B6-BBC0C432C96E}" dt="2024-07-31T10:18:16.068" v="9" actId="20577"/>
          <ac:spMkLst>
            <pc:docMk/>
            <pc:sldMk cId="3059159566" sldId="1633"/>
            <ac:spMk id="69" creationId="{7F1A2531-EFCB-664E-950E-A2782F7CB977}"/>
          </ac:spMkLst>
        </pc:spChg>
        <pc:picChg chg="del">
          <ac:chgData name="Ricarda ten Eicken" userId="S::rt233511@fh-muenster.de::3ec7ed2d-9967-4fbf-81d6-79f4ada12eb3" providerId="AD" clId="Web-{790B8419-C834-FDD0-78B6-BBC0C432C96E}" dt="2024-07-31T10:17:02.144" v="1"/>
          <ac:picMkLst>
            <pc:docMk/>
            <pc:sldMk cId="3059159566" sldId="1633"/>
            <ac:picMk id="2" creationId="{C2F30F90-C175-690E-0FF1-3BCFE37DE099}"/>
          </ac:picMkLst>
        </pc:picChg>
        <pc:picChg chg="add mod">
          <ac:chgData name="Ricarda ten Eicken" userId="S::rt233511@fh-muenster.de::3ec7ed2d-9967-4fbf-81d6-79f4ada12eb3" providerId="AD" clId="Web-{790B8419-C834-FDD0-78B6-BBC0C432C96E}" dt="2024-07-31T10:17:34.176" v="4" actId="1076"/>
          <ac:picMkLst>
            <pc:docMk/>
            <pc:sldMk cId="3059159566" sldId="1633"/>
            <ac:picMk id="4" creationId="{75D8B8C0-3BC4-2CC1-DD95-23CFE9ACC766}"/>
          </ac:picMkLst>
        </pc:picChg>
      </pc:sldChg>
    </pc:docChg>
  </pc:docChgLst>
  <pc:docChgLst>
    <pc:chgData name="Monique Richert" userId="S::mr894547@fh-muenster.de::73d9a125-6911-4faf-8e0a-b8095600e9cd" providerId="AD" clId="Web-{0970E4C5-CB8C-420E-B0C3-EC0997933CB8}"/>
    <pc:docChg chg="modSld">
      <pc:chgData name="Monique Richert" userId="S::mr894547@fh-muenster.de::73d9a125-6911-4faf-8e0a-b8095600e9cd" providerId="AD" clId="Web-{0970E4C5-CB8C-420E-B0C3-EC0997933CB8}" dt="2024-07-04T06:38:20.800" v="6" actId="1076"/>
      <pc:docMkLst>
        <pc:docMk/>
      </pc:docMkLst>
      <pc:sldChg chg="addSp modSp">
        <pc:chgData name="Monique Richert" userId="S::mr894547@fh-muenster.de::73d9a125-6911-4faf-8e0a-b8095600e9cd" providerId="AD" clId="Web-{0970E4C5-CB8C-420E-B0C3-EC0997933CB8}" dt="2024-07-04T06:38:20.800" v="6" actId="1076"/>
        <pc:sldMkLst>
          <pc:docMk/>
          <pc:sldMk cId="0" sldId="1204"/>
        </pc:sldMkLst>
        <pc:spChg chg="add mod">
          <ac:chgData name="Monique Richert" userId="S::mr894547@fh-muenster.de::73d9a125-6911-4faf-8e0a-b8095600e9cd" providerId="AD" clId="Web-{0970E4C5-CB8C-420E-B0C3-EC0997933CB8}" dt="2024-07-04T06:38:20.800" v="6" actId="1076"/>
          <ac:spMkLst>
            <pc:docMk/>
            <pc:sldMk cId="0" sldId="1204"/>
            <ac:spMk id="25" creationId="{5E050AA5-57D7-8971-F1E8-A8ECE76AF1C0}"/>
          </ac:spMkLst>
        </pc:spChg>
      </pc:sldChg>
    </pc:docChg>
  </pc:docChgLst>
</pc:chgInfo>
</file>

<file path=ppt/comments/modernComment_46E_EF955A78.xml><?xml version="1.0" encoding="utf-8"?>
<p188:cmLst xmlns:a="http://schemas.openxmlformats.org/drawingml/2006/main" xmlns:r="http://schemas.openxmlformats.org/officeDocument/2006/relationships" xmlns:p188="http://schemas.microsoft.com/office/powerpoint/2018/8/main">
  <p188:cm id="{3EB529EF-3973-774F-B3EE-16878AAF6CEB}" authorId="{3A4A877A-7D00-2401-CC39-E3E98725703B}" created="2023-06-27T12:26:54.416">
    <pc:sldMkLst xmlns:pc="http://schemas.microsoft.com/office/powerpoint/2013/main/command">
      <pc:docMk/>
      <pc:sldMk cId="4019542648" sldId="1134"/>
    </pc:sldMkLst>
    <p188:replyLst>
      <p188:reply id="{B32D8DD4-D3C2-49CA-B544-730E26F55A65}" authorId="{6A1FAFBB-072D-BCAD-0890-931518D9501A}" created="2023-07-11T06:59:47.422">
        <p188:txBody>
          <a:bodyPr/>
          <a:lstStyle/>
          <a:p>
            <a:r>
              <a:rPr lang="de-DE"/>
              <a:t>Habe es teils gestrafft, teils ausgeblendet - dann kann man die Folien noch bei Nachfragen nutzen.</a:t>
            </a:r>
          </a:p>
        </p188:txBody>
      </p188:reply>
      <p188:reply id="{27760757-7330-4DD9-88C7-2B3B66C8AA6D}" authorId="{6A1FAFBB-072D-BCAD-0890-931518D9501A}" created="2023-07-11T07:02:28.556">
        <p188:txBody>
          <a:bodyPr/>
          <a:lstStyle/>
          <a:p>
            <a:r>
              <a:rPr lang="de-DE"/>
              <a:t>Über die Reihenfolge der Folien können wir gerne nochmal sprechen - hatte sie mir nochmal angeschaut und etwas verschoben, aber nicht grundsätzlich.</a:t>
            </a:r>
          </a:p>
        </p188:txBody>
      </p188:reply>
    </p188:replyLst>
    <p188:txBody>
      <a:bodyPr/>
      <a:lstStyle/>
      <a:p>
        <a:r>
          <a:rPr lang="de-DE"/>
          <a:t>Bitte Treibhausgase nochmal anschauen und straffen! GGf. Nach unten, um den Übergang von Veränderungspotential zu </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60D833-8B6F-46BA-B6EC-DA42865D364D}" type="doc">
      <dgm:prSet loTypeId="urn:microsoft.com/office/officeart/2005/8/layout/chevron1" loCatId="process" qsTypeId="urn:microsoft.com/office/officeart/2005/8/quickstyle/simple1" qsCatId="simple" csTypeId="urn:microsoft.com/office/officeart/2005/8/colors/accent0_3" csCatId="mainScheme" phldr="1"/>
      <dgm:spPr/>
    </dgm:pt>
    <dgm:pt modelId="{14BA7D7C-272C-4F11-998A-FF0FC6AEB3F2}">
      <dgm:prSet phldrT="[Text]"/>
      <dgm:spPr>
        <a:solidFill>
          <a:schemeClr val="bg1">
            <a:lumMod val="85000"/>
          </a:schemeClr>
        </a:solidFill>
      </dgm:spPr>
      <dgm:t>
        <a:bodyPr/>
        <a:lstStyle/>
        <a:p>
          <a:endParaRPr lang="de-DE" dirty="0"/>
        </a:p>
      </dgm:t>
    </dgm:pt>
    <dgm:pt modelId="{F42DB222-9B85-48FD-B0F1-4ECFCFD768AA}" type="parTrans" cxnId="{E5C4319B-5B4E-4BB1-87CF-2AD7F5E4C30E}">
      <dgm:prSet/>
      <dgm:spPr/>
      <dgm:t>
        <a:bodyPr/>
        <a:lstStyle/>
        <a:p>
          <a:endParaRPr lang="de-DE"/>
        </a:p>
      </dgm:t>
    </dgm:pt>
    <dgm:pt modelId="{CCFC901B-E02D-4978-8ABF-7C173C09D77B}" type="sibTrans" cxnId="{E5C4319B-5B4E-4BB1-87CF-2AD7F5E4C30E}">
      <dgm:prSet/>
      <dgm:spPr/>
      <dgm:t>
        <a:bodyPr/>
        <a:lstStyle/>
        <a:p>
          <a:endParaRPr lang="de-DE"/>
        </a:p>
      </dgm:t>
    </dgm:pt>
    <dgm:pt modelId="{C603EB42-9B0C-44F7-9B0D-71F8E995CC32}">
      <dgm:prSet phldrT="[Text]"/>
      <dgm:spPr>
        <a:solidFill>
          <a:schemeClr val="bg1">
            <a:lumMod val="85000"/>
          </a:schemeClr>
        </a:solidFill>
      </dgm:spPr>
      <dgm:t>
        <a:bodyPr/>
        <a:lstStyle/>
        <a:p>
          <a:endParaRPr lang="de-DE" dirty="0"/>
        </a:p>
      </dgm:t>
    </dgm:pt>
    <dgm:pt modelId="{D09440AE-ED94-40D5-8A44-3F3D6FEFB008}" type="parTrans" cxnId="{4424BFBD-1A0C-40A0-8A76-3D7906F0608B}">
      <dgm:prSet/>
      <dgm:spPr/>
      <dgm:t>
        <a:bodyPr/>
        <a:lstStyle/>
        <a:p>
          <a:endParaRPr lang="de-DE"/>
        </a:p>
      </dgm:t>
    </dgm:pt>
    <dgm:pt modelId="{1FD0A8B1-002C-4602-8BD7-30884A2AFE6A}" type="sibTrans" cxnId="{4424BFBD-1A0C-40A0-8A76-3D7906F0608B}">
      <dgm:prSet/>
      <dgm:spPr/>
      <dgm:t>
        <a:bodyPr/>
        <a:lstStyle/>
        <a:p>
          <a:endParaRPr lang="de-DE"/>
        </a:p>
      </dgm:t>
    </dgm:pt>
    <dgm:pt modelId="{5DC6ECC3-D2C0-45E1-A28D-3F604D0E3267}">
      <dgm:prSet phldrT="[Text]"/>
      <dgm:spPr>
        <a:solidFill>
          <a:schemeClr val="bg1"/>
        </a:solidFill>
      </dgm:spPr>
      <dgm:t>
        <a:bodyPr/>
        <a:lstStyle/>
        <a:p>
          <a:endParaRPr lang="de-DE" dirty="0"/>
        </a:p>
      </dgm:t>
    </dgm:pt>
    <dgm:pt modelId="{BDDE7102-A7C8-4328-865D-4D812D39C1A5}" type="parTrans" cxnId="{AC95F5AA-8694-4ECE-91FF-39218943FD92}">
      <dgm:prSet/>
      <dgm:spPr/>
      <dgm:t>
        <a:bodyPr/>
        <a:lstStyle/>
        <a:p>
          <a:endParaRPr lang="de-DE"/>
        </a:p>
      </dgm:t>
    </dgm:pt>
    <dgm:pt modelId="{947A7115-84A4-45EE-8259-154809F03CA1}" type="sibTrans" cxnId="{AC95F5AA-8694-4ECE-91FF-39218943FD92}">
      <dgm:prSet/>
      <dgm:spPr/>
      <dgm:t>
        <a:bodyPr/>
        <a:lstStyle/>
        <a:p>
          <a:endParaRPr lang="de-DE"/>
        </a:p>
      </dgm:t>
    </dgm:pt>
    <dgm:pt modelId="{FB09CA26-A24B-455E-AF6A-07A20FACC9BA}">
      <dgm:prSet phldrT="[Text]"/>
      <dgm:spPr>
        <a:solidFill>
          <a:schemeClr val="bg1">
            <a:lumMod val="85000"/>
          </a:schemeClr>
        </a:solidFill>
      </dgm:spPr>
      <dgm:t>
        <a:bodyPr/>
        <a:lstStyle/>
        <a:p>
          <a:endParaRPr lang="de-DE" dirty="0"/>
        </a:p>
      </dgm:t>
    </dgm:pt>
    <dgm:pt modelId="{A3035E7A-E3A1-4B5E-9388-CA46FB581667}" type="parTrans" cxnId="{B7D84BD1-741E-45A7-9F5A-866BA0CA1259}">
      <dgm:prSet/>
      <dgm:spPr/>
      <dgm:t>
        <a:bodyPr/>
        <a:lstStyle/>
        <a:p>
          <a:endParaRPr lang="de-DE"/>
        </a:p>
      </dgm:t>
    </dgm:pt>
    <dgm:pt modelId="{95815D9D-D359-4BE2-B3D0-FAFC2CF49A79}" type="sibTrans" cxnId="{B7D84BD1-741E-45A7-9F5A-866BA0CA1259}">
      <dgm:prSet/>
      <dgm:spPr/>
      <dgm:t>
        <a:bodyPr/>
        <a:lstStyle/>
        <a:p>
          <a:endParaRPr lang="de-DE"/>
        </a:p>
      </dgm:t>
    </dgm:pt>
    <dgm:pt modelId="{9E6943D7-1D92-4C0C-ADAA-172CE7703D40}" type="pres">
      <dgm:prSet presAssocID="{8860D833-8B6F-46BA-B6EC-DA42865D364D}" presName="Name0" presStyleCnt="0">
        <dgm:presLayoutVars>
          <dgm:dir/>
          <dgm:animLvl val="lvl"/>
          <dgm:resizeHandles val="exact"/>
        </dgm:presLayoutVars>
      </dgm:prSet>
      <dgm:spPr/>
    </dgm:pt>
    <dgm:pt modelId="{E516AFFB-E4A2-44F3-AB59-33ABE7EA2FB9}" type="pres">
      <dgm:prSet presAssocID="{14BA7D7C-272C-4F11-998A-FF0FC6AEB3F2}" presName="parTxOnly" presStyleLbl="node1" presStyleIdx="0" presStyleCnt="4">
        <dgm:presLayoutVars>
          <dgm:chMax val="0"/>
          <dgm:chPref val="0"/>
          <dgm:bulletEnabled val="1"/>
        </dgm:presLayoutVars>
      </dgm:prSet>
      <dgm:spPr/>
    </dgm:pt>
    <dgm:pt modelId="{D609F292-150C-4D49-B4C0-C2C1EF0B88BF}" type="pres">
      <dgm:prSet presAssocID="{CCFC901B-E02D-4978-8ABF-7C173C09D77B}" presName="parTxOnlySpace" presStyleCnt="0"/>
      <dgm:spPr/>
    </dgm:pt>
    <dgm:pt modelId="{C30865EF-EC17-40E3-AA8E-D07AAFC85E12}" type="pres">
      <dgm:prSet presAssocID="{C603EB42-9B0C-44F7-9B0D-71F8E995CC32}" presName="parTxOnly" presStyleLbl="node1" presStyleIdx="1" presStyleCnt="4">
        <dgm:presLayoutVars>
          <dgm:chMax val="0"/>
          <dgm:chPref val="0"/>
          <dgm:bulletEnabled val="1"/>
        </dgm:presLayoutVars>
      </dgm:prSet>
      <dgm:spPr/>
    </dgm:pt>
    <dgm:pt modelId="{31F557E5-EEA9-47FB-A1D4-DFB5154A8BE2}" type="pres">
      <dgm:prSet presAssocID="{1FD0A8B1-002C-4602-8BD7-30884A2AFE6A}" presName="parTxOnlySpace" presStyleCnt="0"/>
      <dgm:spPr/>
    </dgm:pt>
    <dgm:pt modelId="{F023536C-ADDA-40E2-BEF4-A004918E9F37}" type="pres">
      <dgm:prSet presAssocID="{FB09CA26-A24B-455E-AF6A-07A20FACC9BA}" presName="parTxOnly" presStyleLbl="node1" presStyleIdx="2" presStyleCnt="4">
        <dgm:presLayoutVars>
          <dgm:chMax val="0"/>
          <dgm:chPref val="0"/>
          <dgm:bulletEnabled val="1"/>
        </dgm:presLayoutVars>
      </dgm:prSet>
      <dgm:spPr/>
    </dgm:pt>
    <dgm:pt modelId="{5FBCA754-925D-4C43-A873-700833BAFCD4}" type="pres">
      <dgm:prSet presAssocID="{95815D9D-D359-4BE2-B3D0-FAFC2CF49A79}" presName="parTxOnlySpace" presStyleCnt="0"/>
      <dgm:spPr/>
    </dgm:pt>
    <dgm:pt modelId="{4EF57643-D67D-470D-AFB1-C2A1D5CE2C67}" type="pres">
      <dgm:prSet presAssocID="{5DC6ECC3-D2C0-45E1-A28D-3F604D0E3267}" presName="parTxOnly" presStyleLbl="node1" presStyleIdx="3" presStyleCnt="4">
        <dgm:presLayoutVars>
          <dgm:chMax val="0"/>
          <dgm:chPref val="0"/>
          <dgm:bulletEnabled val="1"/>
        </dgm:presLayoutVars>
      </dgm:prSet>
      <dgm:spPr/>
    </dgm:pt>
  </dgm:ptLst>
  <dgm:cxnLst>
    <dgm:cxn modelId="{765E7F2F-134B-41BF-9408-D4DE513015E7}" type="presOf" srcId="{14BA7D7C-272C-4F11-998A-FF0FC6AEB3F2}" destId="{E516AFFB-E4A2-44F3-AB59-33ABE7EA2FB9}" srcOrd="0" destOrd="0" presId="urn:microsoft.com/office/officeart/2005/8/layout/chevron1"/>
    <dgm:cxn modelId="{BDB6616C-3EFB-49BA-933D-7C3F1E2D0399}" type="presOf" srcId="{8860D833-8B6F-46BA-B6EC-DA42865D364D}" destId="{9E6943D7-1D92-4C0C-ADAA-172CE7703D40}" srcOrd="0" destOrd="0" presId="urn:microsoft.com/office/officeart/2005/8/layout/chevron1"/>
    <dgm:cxn modelId="{B5345776-961F-4BD9-838D-701B7C998FAF}" type="presOf" srcId="{FB09CA26-A24B-455E-AF6A-07A20FACC9BA}" destId="{F023536C-ADDA-40E2-BEF4-A004918E9F37}" srcOrd="0" destOrd="0" presId="urn:microsoft.com/office/officeart/2005/8/layout/chevron1"/>
    <dgm:cxn modelId="{A5E6F998-801D-4BBC-AF62-72A7330CDADD}" type="presOf" srcId="{C603EB42-9B0C-44F7-9B0D-71F8E995CC32}" destId="{C30865EF-EC17-40E3-AA8E-D07AAFC85E12}" srcOrd="0" destOrd="0" presId="urn:microsoft.com/office/officeart/2005/8/layout/chevron1"/>
    <dgm:cxn modelId="{E5C4319B-5B4E-4BB1-87CF-2AD7F5E4C30E}" srcId="{8860D833-8B6F-46BA-B6EC-DA42865D364D}" destId="{14BA7D7C-272C-4F11-998A-FF0FC6AEB3F2}" srcOrd="0" destOrd="0" parTransId="{F42DB222-9B85-48FD-B0F1-4ECFCFD768AA}" sibTransId="{CCFC901B-E02D-4978-8ABF-7C173C09D77B}"/>
    <dgm:cxn modelId="{AC95F5AA-8694-4ECE-91FF-39218943FD92}" srcId="{8860D833-8B6F-46BA-B6EC-DA42865D364D}" destId="{5DC6ECC3-D2C0-45E1-A28D-3F604D0E3267}" srcOrd="3" destOrd="0" parTransId="{BDDE7102-A7C8-4328-865D-4D812D39C1A5}" sibTransId="{947A7115-84A4-45EE-8259-154809F03CA1}"/>
    <dgm:cxn modelId="{4424BFBD-1A0C-40A0-8A76-3D7906F0608B}" srcId="{8860D833-8B6F-46BA-B6EC-DA42865D364D}" destId="{C603EB42-9B0C-44F7-9B0D-71F8E995CC32}" srcOrd="1" destOrd="0" parTransId="{D09440AE-ED94-40D5-8A44-3F3D6FEFB008}" sibTransId="{1FD0A8B1-002C-4602-8BD7-30884A2AFE6A}"/>
    <dgm:cxn modelId="{B7D84BD1-741E-45A7-9F5A-866BA0CA1259}" srcId="{8860D833-8B6F-46BA-B6EC-DA42865D364D}" destId="{FB09CA26-A24B-455E-AF6A-07A20FACC9BA}" srcOrd="2" destOrd="0" parTransId="{A3035E7A-E3A1-4B5E-9388-CA46FB581667}" sibTransId="{95815D9D-D359-4BE2-B3D0-FAFC2CF49A79}"/>
    <dgm:cxn modelId="{2C3AD6E2-6567-4A02-8B77-2F5C046DD88D}" type="presOf" srcId="{5DC6ECC3-D2C0-45E1-A28D-3F604D0E3267}" destId="{4EF57643-D67D-470D-AFB1-C2A1D5CE2C67}" srcOrd="0" destOrd="0" presId="urn:microsoft.com/office/officeart/2005/8/layout/chevron1"/>
    <dgm:cxn modelId="{AFFF1B47-EFE4-4F5C-B027-B6CF58A966A6}" type="presParOf" srcId="{9E6943D7-1D92-4C0C-ADAA-172CE7703D40}" destId="{E516AFFB-E4A2-44F3-AB59-33ABE7EA2FB9}" srcOrd="0" destOrd="0" presId="urn:microsoft.com/office/officeart/2005/8/layout/chevron1"/>
    <dgm:cxn modelId="{3AA6A69B-5015-4120-A0E2-775E51B465A6}" type="presParOf" srcId="{9E6943D7-1D92-4C0C-ADAA-172CE7703D40}" destId="{D609F292-150C-4D49-B4C0-C2C1EF0B88BF}" srcOrd="1" destOrd="0" presId="urn:microsoft.com/office/officeart/2005/8/layout/chevron1"/>
    <dgm:cxn modelId="{007FCAC7-3FB6-4CF6-859E-87C219CB19EE}" type="presParOf" srcId="{9E6943D7-1D92-4C0C-ADAA-172CE7703D40}" destId="{C30865EF-EC17-40E3-AA8E-D07AAFC85E12}" srcOrd="2" destOrd="0" presId="urn:microsoft.com/office/officeart/2005/8/layout/chevron1"/>
    <dgm:cxn modelId="{CC23514A-518F-43FB-BCDE-48AFDD2A7652}" type="presParOf" srcId="{9E6943D7-1D92-4C0C-ADAA-172CE7703D40}" destId="{31F557E5-EEA9-47FB-A1D4-DFB5154A8BE2}" srcOrd="3" destOrd="0" presId="urn:microsoft.com/office/officeart/2005/8/layout/chevron1"/>
    <dgm:cxn modelId="{6ED9234E-4838-4697-A74F-35F6E68CB65F}" type="presParOf" srcId="{9E6943D7-1D92-4C0C-ADAA-172CE7703D40}" destId="{F023536C-ADDA-40E2-BEF4-A004918E9F37}" srcOrd="4" destOrd="0" presId="urn:microsoft.com/office/officeart/2005/8/layout/chevron1"/>
    <dgm:cxn modelId="{A9C88029-2A55-4713-8B30-B04F2CC7EB17}" type="presParOf" srcId="{9E6943D7-1D92-4C0C-ADAA-172CE7703D40}" destId="{5FBCA754-925D-4C43-A873-700833BAFCD4}" srcOrd="5" destOrd="0" presId="urn:microsoft.com/office/officeart/2005/8/layout/chevron1"/>
    <dgm:cxn modelId="{0D63A6F1-5CF4-4728-BA79-D2050A39CCCA}" type="presParOf" srcId="{9E6943D7-1D92-4C0C-ADAA-172CE7703D40}" destId="{4EF57643-D67D-470D-AFB1-C2A1D5CE2C67}"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60D833-8B6F-46BA-B6EC-DA42865D364D}" type="doc">
      <dgm:prSet loTypeId="urn:microsoft.com/office/officeart/2005/8/layout/chevron1" loCatId="process" qsTypeId="urn:microsoft.com/office/officeart/2005/8/quickstyle/simple1" qsCatId="simple" csTypeId="urn:microsoft.com/office/officeart/2005/8/colors/accent0_3" csCatId="mainScheme" phldr="1"/>
      <dgm:spPr/>
    </dgm:pt>
    <dgm:pt modelId="{14BA7D7C-272C-4F11-998A-FF0FC6AEB3F2}">
      <dgm:prSet phldrT="[Text]"/>
      <dgm:spPr>
        <a:solidFill>
          <a:schemeClr val="bg1">
            <a:lumMod val="85000"/>
          </a:schemeClr>
        </a:solidFill>
      </dgm:spPr>
      <dgm:t>
        <a:bodyPr/>
        <a:lstStyle/>
        <a:p>
          <a:endParaRPr lang="de-DE" dirty="0"/>
        </a:p>
      </dgm:t>
    </dgm:pt>
    <dgm:pt modelId="{F42DB222-9B85-48FD-B0F1-4ECFCFD768AA}" type="parTrans" cxnId="{E5C4319B-5B4E-4BB1-87CF-2AD7F5E4C30E}">
      <dgm:prSet/>
      <dgm:spPr/>
      <dgm:t>
        <a:bodyPr/>
        <a:lstStyle/>
        <a:p>
          <a:endParaRPr lang="de-DE"/>
        </a:p>
      </dgm:t>
    </dgm:pt>
    <dgm:pt modelId="{CCFC901B-E02D-4978-8ABF-7C173C09D77B}" type="sibTrans" cxnId="{E5C4319B-5B4E-4BB1-87CF-2AD7F5E4C30E}">
      <dgm:prSet/>
      <dgm:spPr/>
      <dgm:t>
        <a:bodyPr/>
        <a:lstStyle/>
        <a:p>
          <a:endParaRPr lang="de-DE"/>
        </a:p>
      </dgm:t>
    </dgm:pt>
    <dgm:pt modelId="{C603EB42-9B0C-44F7-9B0D-71F8E995CC32}">
      <dgm:prSet phldrT="[Text]"/>
      <dgm:spPr>
        <a:solidFill>
          <a:schemeClr val="bg1">
            <a:lumMod val="85000"/>
          </a:schemeClr>
        </a:solidFill>
      </dgm:spPr>
      <dgm:t>
        <a:bodyPr/>
        <a:lstStyle/>
        <a:p>
          <a:endParaRPr lang="de-DE" dirty="0"/>
        </a:p>
      </dgm:t>
    </dgm:pt>
    <dgm:pt modelId="{D09440AE-ED94-40D5-8A44-3F3D6FEFB008}" type="parTrans" cxnId="{4424BFBD-1A0C-40A0-8A76-3D7906F0608B}">
      <dgm:prSet/>
      <dgm:spPr/>
      <dgm:t>
        <a:bodyPr/>
        <a:lstStyle/>
        <a:p>
          <a:endParaRPr lang="de-DE"/>
        </a:p>
      </dgm:t>
    </dgm:pt>
    <dgm:pt modelId="{1FD0A8B1-002C-4602-8BD7-30884A2AFE6A}" type="sibTrans" cxnId="{4424BFBD-1A0C-40A0-8A76-3D7906F0608B}">
      <dgm:prSet/>
      <dgm:spPr/>
      <dgm:t>
        <a:bodyPr/>
        <a:lstStyle/>
        <a:p>
          <a:endParaRPr lang="de-DE"/>
        </a:p>
      </dgm:t>
    </dgm:pt>
    <dgm:pt modelId="{5DC6ECC3-D2C0-45E1-A28D-3F604D0E3267}">
      <dgm:prSet phldrT="[Text]"/>
      <dgm:spPr>
        <a:solidFill>
          <a:schemeClr val="bg1"/>
        </a:solidFill>
      </dgm:spPr>
      <dgm:t>
        <a:bodyPr/>
        <a:lstStyle/>
        <a:p>
          <a:endParaRPr lang="de-DE" dirty="0"/>
        </a:p>
      </dgm:t>
    </dgm:pt>
    <dgm:pt modelId="{BDDE7102-A7C8-4328-865D-4D812D39C1A5}" type="parTrans" cxnId="{AC95F5AA-8694-4ECE-91FF-39218943FD92}">
      <dgm:prSet/>
      <dgm:spPr/>
      <dgm:t>
        <a:bodyPr/>
        <a:lstStyle/>
        <a:p>
          <a:endParaRPr lang="de-DE"/>
        </a:p>
      </dgm:t>
    </dgm:pt>
    <dgm:pt modelId="{947A7115-84A4-45EE-8259-154809F03CA1}" type="sibTrans" cxnId="{AC95F5AA-8694-4ECE-91FF-39218943FD92}">
      <dgm:prSet/>
      <dgm:spPr/>
      <dgm:t>
        <a:bodyPr/>
        <a:lstStyle/>
        <a:p>
          <a:endParaRPr lang="de-DE"/>
        </a:p>
      </dgm:t>
    </dgm:pt>
    <dgm:pt modelId="{FB09CA26-A24B-455E-AF6A-07A20FACC9BA}">
      <dgm:prSet phldrT="[Text]"/>
      <dgm:spPr>
        <a:solidFill>
          <a:schemeClr val="bg1">
            <a:lumMod val="85000"/>
          </a:schemeClr>
        </a:solidFill>
      </dgm:spPr>
      <dgm:t>
        <a:bodyPr/>
        <a:lstStyle/>
        <a:p>
          <a:endParaRPr lang="de-DE" dirty="0"/>
        </a:p>
      </dgm:t>
    </dgm:pt>
    <dgm:pt modelId="{A3035E7A-E3A1-4B5E-9388-CA46FB581667}" type="parTrans" cxnId="{B7D84BD1-741E-45A7-9F5A-866BA0CA1259}">
      <dgm:prSet/>
      <dgm:spPr/>
      <dgm:t>
        <a:bodyPr/>
        <a:lstStyle/>
        <a:p>
          <a:endParaRPr lang="de-DE"/>
        </a:p>
      </dgm:t>
    </dgm:pt>
    <dgm:pt modelId="{95815D9D-D359-4BE2-B3D0-FAFC2CF49A79}" type="sibTrans" cxnId="{B7D84BD1-741E-45A7-9F5A-866BA0CA1259}">
      <dgm:prSet/>
      <dgm:spPr/>
      <dgm:t>
        <a:bodyPr/>
        <a:lstStyle/>
        <a:p>
          <a:endParaRPr lang="de-DE"/>
        </a:p>
      </dgm:t>
    </dgm:pt>
    <dgm:pt modelId="{9E6943D7-1D92-4C0C-ADAA-172CE7703D40}" type="pres">
      <dgm:prSet presAssocID="{8860D833-8B6F-46BA-B6EC-DA42865D364D}" presName="Name0" presStyleCnt="0">
        <dgm:presLayoutVars>
          <dgm:dir/>
          <dgm:animLvl val="lvl"/>
          <dgm:resizeHandles val="exact"/>
        </dgm:presLayoutVars>
      </dgm:prSet>
      <dgm:spPr/>
    </dgm:pt>
    <dgm:pt modelId="{E516AFFB-E4A2-44F3-AB59-33ABE7EA2FB9}" type="pres">
      <dgm:prSet presAssocID="{14BA7D7C-272C-4F11-998A-FF0FC6AEB3F2}" presName="parTxOnly" presStyleLbl="node1" presStyleIdx="0" presStyleCnt="4">
        <dgm:presLayoutVars>
          <dgm:chMax val="0"/>
          <dgm:chPref val="0"/>
          <dgm:bulletEnabled val="1"/>
        </dgm:presLayoutVars>
      </dgm:prSet>
      <dgm:spPr/>
    </dgm:pt>
    <dgm:pt modelId="{D609F292-150C-4D49-B4C0-C2C1EF0B88BF}" type="pres">
      <dgm:prSet presAssocID="{CCFC901B-E02D-4978-8ABF-7C173C09D77B}" presName="parTxOnlySpace" presStyleCnt="0"/>
      <dgm:spPr/>
    </dgm:pt>
    <dgm:pt modelId="{C30865EF-EC17-40E3-AA8E-D07AAFC85E12}" type="pres">
      <dgm:prSet presAssocID="{C603EB42-9B0C-44F7-9B0D-71F8E995CC32}" presName="parTxOnly" presStyleLbl="node1" presStyleIdx="1" presStyleCnt="4">
        <dgm:presLayoutVars>
          <dgm:chMax val="0"/>
          <dgm:chPref val="0"/>
          <dgm:bulletEnabled val="1"/>
        </dgm:presLayoutVars>
      </dgm:prSet>
      <dgm:spPr/>
    </dgm:pt>
    <dgm:pt modelId="{31F557E5-EEA9-47FB-A1D4-DFB5154A8BE2}" type="pres">
      <dgm:prSet presAssocID="{1FD0A8B1-002C-4602-8BD7-30884A2AFE6A}" presName="parTxOnlySpace" presStyleCnt="0"/>
      <dgm:spPr/>
    </dgm:pt>
    <dgm:pt modelId="{F023536C-ADDA-40E2-BEF4-A004918E9F37}" type="pres">
      <dgm:prSet presAssocID="{FB09CA26-A24B-455E-AF6A-07A20FACC9BA}" presName="parTxOnly" presStyleLbl="node1" presStyleIdx="2" presStyleCnt="4">
        <dgm:presLayoutVars>
          <dgm:chMax val="0"/>
          <dgm:chPref val="0"/>
          <dgm:bulletEnabled val="1"/>
        </dgm:presLayoutVars>
      </dgm:prSet>
      <dgm:spPr/>
    </dgm:pt>
    <dgm:pt modelId="{5FBCA754-925D-4C43-A873-700833BAFCD4}" type="pres">
      <dgm:prSet presAssocID="{95815D9D-D359-4BE2-B3D0-FAFC2CF49A79}" presName="parTxOnlySpace" presStyleCnt="0"/>
      <dgm:spPr/>
    </dgm:pt>
    <dgm:pt modelId="{4EF57643-D67D-470D-AFB1-C2A1D5CE2C67}" type="pres">
      <dgm:prSet presAssocID="{5DC6ECC3-D2C0-45E1-A28D-3F604D0E3267}" presName="parTxOnly" presStyleLbl="node1" presStyleIdx="3" presStyleCnt="4">
        <dgm:presLayoutVars>
          <dgm:chMax val="0"/>
          <dgm:chPref val="0"/>
          <dgm:bulletEnabled val="1"/>
        </dgm:presLayoutVars>
      </dgm:prSet>
      <dgm:spPr/>
    </dgm:pt>
  </dgm:ptLst>
  <dgm:cxnLst>
    <dgm:cxn modelId="{765E7F2F-134B-41BF-9408-D4DE513015E7}" type="presOf" srcId="{14BA7D7C-272C-4F11-998A-FF0FC6AEB3F2}" destId="{E516AFFB-E4A2-44F3-AB59-33ABE7EA2FB9}" srcOrd="0" destOrd="0" presId="urn:microsoft.com/office/officeart/2005/8/layout/chevron1"/>
    <dgm:cxn modelId="{BDB6616C-3EFB-49BA-933D-7C3F1E2D0399}" type="presOf" srcId="{8860D833-8B6F-46BA-B6EC-DA42865D364D}" destId="{9E6943D7-1D92-4C0C-ADAA-172CE7703D40}" srcOrd="0" destOrd="0" presId="urn:microsoft.com/office/officeart/2005/8/layout/chevron1"/>
    <dgm:cxn modelId="{B5345776-961F-4BD9-838D-701B7C998FAF}" type="presOf" srcId="{FB09CA26-A24B-455E-AF6A-07A20FACC9BA}" destId="{F023536C-ADDA-40E2-BEF4-A004918E9F37}" srcOrd="0" destOrd="0" presId="urn:microsoft.com/office/officeart/2005/8/layout/chevron1"/>
    <dgm:cxn modelId="{A5E6F998-801D-4BBC-AF62-72A7330CDADD}" type="presOf" srcId="{C603EB42-9B0C-44F7-9B0D-71F8E995CC32}" destId="{C30865EF-EC17-40E3-AA8E-D07AAFC85E12}" srcOrd="0" destOrd="0" presId="urn:microsoft.com/office/officeart/2005/8/layout/chevron1"/>
    <dgm:cxn modelId="{E5C4319B-5B4E-4BB1-87CF-2AD7F5E4C30E}" srcId="{8860D833-8B6F-46BA-B6EC-DA42865D364D}" destId="{14BA7D7C-272C-4F11-998A-FF0FC6AEB3F2}" srcOrd="0" destOrd="0" parTransId="{F42DB222-9B85-48FD-B0F1-4ECFCFD768AA}" sibTransId="{CCFC901B-E02D-4978-8ABF-7C173C09D77B}"/>
    <dgm:cxn modelId="{AC95F5AA-8694-4ECE-91FF-39218943FD92}" srcId="{8860D833-8B6F-46BA-B6EC-DA42865D364D}" destId="{5DC6ECC3-D2C0-45E1-A28D-3F604D0E3267}" srcOrd="3" destOrd="0" parTransId="{BDDE7102-A7C8-4328-865D-4D812D39C1A5}" sibTransId="{947A7115-84A4-45EE-8259-154809F03CA1}"/>
    <dgm:cxn modelId="{4424BFBD-1A0C-40A0-8A76-3D7906F0608B}" srcId="{8860D833-8B6F-46BA-B6EC-DA42865D364D}" destId="{C603EB42-9B0C-44F7-9B0D-71F8E995CC32}" srcOrd="1" destOrd="0" parTransId="{D09440AE-ED94-40D5-8A44-3F3D6FEFB008}" sibTransId="{1FD0A8B1-002C-4602-8BD7-30884A2AFE6A}"/>
    <dgm:cxn modelId="{B7D84BD1-741E-45A7-9F5A-866BA0CA1259}" srcId="{8860D833-8B6F-46BA-B6EC-DA42865D364D}" destId="{FB09CA26-A24B-455E-AF6A-07A20FACC9BA}" srcOrd="2" destOrd="0" parTransId="{A3035E7A-E3A1-4B5E-9388-CA46FB581667}" sibTransId="{95815D9D-D359-4BE2-B3D0-FAFC2CF49A79}"/>
    <dgm:cxn modelId="{2C3AD6E2-6567-4A02-8B77-2F5C046DD88D}" type="presOf" srcId="{5DC6ECC3-D2C0-45E1-A28D-3F604D0E3267}" destId="{4EF57643-D67D-470D-AFB1-C2A1D5CE2C67}" srcOrd="0" destOrd="0" presId="urn:microsoft.com/office/officeart/2005/8/layout/chevron1"/>
    <dgm:cxn modelId="{AFFF1B47-EFE4-4F5C-B027-B6CF58A966A6}" type="presParOf" srcId="{9E6943D7-1D92-4C0C-ADAA-172CE7703D40}" destId="{E516AFFB-E4A2-44F3-AB59-33ABE7EA2FB9}" srcOrd="0" destOrd="0" presId="urn:microsoft.com/office/officeart/2005/8/layout/chevron1"/>
    <dgm:cxn modelId="{3AA6A69B-5015-4120-A0E2-775E51B465A6}" type="presParOf" srcId="{9E6943D7-1D92-4C0C-ADAA-172CE7703D40}" destId="{D609F292-150C-4D49-B4C0-C2C1EF0B88BF}" srcOrd="1" destOrd="0" presId="urn:microsoft.com/office/officeart/2005/8/layout/chevron1"/>
    <dgm:cxn modelId="{007FCAC7-3FB6-4CF6-859E-87C219CB19EE}" type="presParOf" srcId="{9E6943D7-1D92-4C0C-ADAA-172CE7703D40}" destId="{C30865EF-EC17-40E3-AA8E-D07AAFC85E12}" srcOrd="2" destOrd="0" presId="urn:microsoft.com/office/officeart/2005/8/layout/chevron1"/>
    <dgm:cxn modelId="{CC23514A-518F-43FB-BCDE-48AFDD2A7652}" type="presParOf" srcId="{9E6943D7-1D92-4C0C-ADAA-172CE7703D40}" destId="{31F557E5-EEA9-47FB-A1D4-DFB5154A8BE2}" srcOrd="3" destOrd="0" presId="urn:microsoft.com/office/officeart/2005/8/layout/chevron1"/>
    <dgm:cxn modelId="{6ED9234E-4838-4697-A74F-35F6E68CB65F}" type="presParOf" srcId="{9E6943D7-1D92-4C0C-ADAA-172CE7703D40}" destId="{F023536C-ADDA-40E2-BEF4-A004918E9F37}" srcOrd="4" destOrd="0" presId="urn:microsoft.com/office/officeart/2005/8/layout/chevron1"/>
    <dgm:cxn modelId="{A9C88029-2A55-4713-8B30-B04F2CC7EB17}" type="presParOf" srcId="{9E6943D7-1D92-4C0C-ADAA-172CE7703D40}" destId="{5FBCA754-925D-4C43-A873-700833BAFCD4}" srcOrd="5" destOrd="0" presId="urn:microsoft.com/office/officeart/2005/8/layout/chevron1"/>
    <dgm:cxn modelId="{0D63A6F1-5CF4-4728-BA79-D2050A39CCCA}" type="presParOf" srcId="{9E6943D7-1D92-4C0C-ADAA-172CE7703D40}" destId="{4EF57643-D67D-470D-AFB1-C2A1D5CE2C67}"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60D833-8B6F-46BA-B6EC-DA42865D364D}" type="doc">
      <dgm:prSet loTypeId="urn:microsoft.com/office/officeart/2005/8/layout/chevron1" loCatId="process" qsTypeId="urn:microsoft.com/office/officeart/2005/8/quickstyle/simple1" qsCatId="simple" csTypeId="urn:microsoft.com/office/officeart/2005/8/colors/accent0_3" csCatId="mainScheme" phldr="1"/>
      <dgm:spPr/>
    </dgm:pt>
    <dgm:pt modelId="{14BA7D7C-272C-4F11-998A-FF0FC6AEB3F2}">
      <dgm:prSet phldrT="[Text]"/>
      <dgm:spPr>
        <a:solidFill>
          <a:schemeClr val="bg1">
            <a:lumMod val="85000"/>
          </a:schemeClr>
        </a:solidFill>
      </dgm:spPr>
      <dgm:t>
        <a:bodyPr/>
        <a:lstStyle/>
        <a:p>
          <a:endParaRPr lang="de-DE" dirty="0"/>
        </a:p>
      </dgm:t>
    </dgm:pt>
    <dgm:pt modelId="{F42DB222-9B85-48FD-B0F1-4ECFCFD768AA}" type="parTrans" cxnId="{E5C4319B-5B4E-4BB1-87CF-2AD7F5E4C30E}">
      <dgm:prSet/>
      <dgm:spPr/>
      <dgm:t>
        <a:bodyPr/>
        <a:lstStyle/>
        <a:p>
          <a:endParaRPr lang="de-DE"/>
        </a:p>
      </dgm:t>
    </dgm:pt>
    <dgm:pt modelId="{CCFC901B-E02D-4978-8ABF-7C173C09D77B}" type="sibTrans" cxnId="{E5C4319B-5B4E-4BB1-87CF-2AD7F5E4C30E}">
      <dgm:prSet/>
      <dgm:spPr/>
      <dgm:t>
        <a:bodyPr/>
        <a:lstStyle/>
        <a:p>
          <a:endParaRPr lang="de-DE"/>
        </a:p>
      </dgm:t>
    </dgm:pt>
    <dgm:pt modelId="{C603EB42-9B0C-44F7-9B0D-71F8E995CC32}">
      <dgm:prSet phldrT="[Text]"/>
      <dgm:spPr>
        <a:solidFill>
          <a:schemeClr val="bg1">
            <a:lumMod val="85000"/>
          </a:schemeClr>
        </a:solidFill>
      </dgm:spPr>
      <dgm:t>
        <a:bodyPr/>
        <a:lstStyle/>
        <a:p>
          <a:endParaRPr lang="de-DE" dirty="0"/>
        </a:p>
      </dgm:t>
    </dgm:pt>
    <dgm:pt modelId="{D09440AE-ED94-40D5-8A44-3F3D6FEFB008}" type="parTrans" cxnId="{4424BFBD-1A0C-40A0-8A76-3D7906F0608B}">
      <dgm:prSet/>
      <dgm:spPr/>
      <dgm:t>
        <a:bodyPr/>
        <a:lstStyle/>
        <a:p>
          <a:endParaRPr lang="de-DE"/>
        </a:p>
      </dgm:t>
    </dgm:pt>
    <dgm:pt modelId="{1FD0A8B1-002C-4602-8BD7-30884A2AFE6A}" type="sibTrans" cxnId="{4424BFBD-1A0C-40A0-8A76-3D7906F0608B}">
      <dgm:prSet/>
      <dgm:spPr/>
      <dgm:t>
        <a:bodyPr/>
        <a:lstStyle/>
        <a:p>
          <a:endParaRPr lang="de-DE"/>
        </a:p>
      </dgm:t>
    </dgm:pt>
    <dgm:pt modelId="{5DC6ECC3-D2C0-45E1-A28D-3F604D0E3267}">
      <dgm:prSet phldrT="[Text]"/>
      <dgm:spPr>
        <a:solidFill>
          <a:schemeClr val="bg1"/>
        </a:solidFill>
      </dgm:spPr>
      <dgm:t>
        <a:bodyPr/>
        <a:lstStyle/>
        <a:p>
          <a:endParaRPr lang="de-DE" dirty="0"/>
        </a:p>
      </dgm:t>
    </dgm:pt>
    <dgm:pt modelId="{BDDE7102-A7C8-4328-865D-4D812D39C1A5}" type="parTrans" cxnId="{AC95F5AA-8694-4ECE-91FF-39218943FD92}">
      <dgm:prSet/>
      <dgm:spPr/>
      <dgm:t>
        <a:bodyPr/>
        <a:lstStyle/>
        <a:p>
          <a:endParaRPr lang="de-DE"/>
        </a:p>
      </dgm:t>
    </dgm:pt>
    <dgm:pt modelId="{947A7115-84A4-45EE-8259-154809F03CA1}" type="sibTrans" cxnId="{AC95F5AA-8694-4ECE-91FF-39218943FD92}">
      <dgm:prSet/>
      <dgm:spPr/>
      <dgm:t>
        <a:bodyPr/>
        <a:lstStyle/>
        <a:p>
          <a:endParaRPr lang="de-DE"/>
        </a:p>
      </dgm:t>
    </dgm:pt>
    <dgm:pt modelId="{FB09CA26-A24B-455E-AF6A-07A20FACC9BA}">
      <dgm:prSet phldrT="[Text]"/>
      <dgm:spPr>
        <a:solidFill>
          <a:schemeClr val="bg1">
            <a:lumMod val="85000"/>
          </a:schemeClr>
        </a:solidFill>
      </dgm:spPr>
      <dgm:t>
        <a:bodyPr/>
        <a:lstStyle/>
        <a:p>
          <a:endParaRPr lang="de-DE" dirty="0"/>
        </a:p>
      </dgm:t>
    </dgm:pt>
    <dgm:pt modelId="{A3035E7A-E3A1-4B5E-9388-CA46FB581667}" type="parTrans" cxnId="{B7D84BD1-741E-45A7-9F5A-866BA0CA1259}">
      <dgm:prSet/>
      <dgm:spPr/>
      <dgm:t>
        <a:bodyPr/>
        <a:lstStyle/>
        <a:p>
          <a:endParaRPr lang="de-DE"/>
        </a:p>
      </dgm:t>
    </dgm:pt>
    <dgm:pt modelId="{95815D9D-D359-4BE2-B3D0-FAFC2CF49A79}" type="sibTrans" cxnId="{B7D84BD1-741E-45A7-9F5A-866BA0CA1259}">
      <dgm:prSet/>
      <dgm:spPr/>
      <dgm:t>
        <a:bodyPr/>
        <a:lstStyle/>
        <a:p>
          <a:endParaRPr lang="de-DE"/>
        </a:p>
      </dgm:t>
    </dgm:pt>
    <dgm:pt modelId="{9E6943D7-1D92-4C0C-ADAA-172CE7703D40}" type="pres">
      <dgm:prSet presAssocID="{8860D833-8B6F-46BA-B6EC-DA42865D364D}" presName="Name0" presStyleCnt="0">
        <dgm:presLayoutVars>
          <dgm:dir/>
          <dgm:animLvl val="lvl"/>
          <dgm:resizeHandles val="exact"/>
        </dgm:presLayoutVars>
      </dgm:prSet>
      <dgm:spPr/>
    </dgm:pt>
    <dgm:pt modelId="{E516AFFB-E4A2-44F3-AB59-33ABE7EA2FB9}" type="pres">
      <dgm:prSet presAssocID="{14BA7D7C-272C-4F11-998A-FF0FC6AEB3F2}" presName="parTxOnly" presStyleLbl="node1" presStyleIdx="0" presStyleCnt="4">
        <dgm:presLayoutVars>
          <dgm:chMax val="0"/>
          <dgm:chPref val="0"/>
          <dgm:bulletEnabled val="1"/>
        </dgm:presLayoutVars>
      </dgm:prSet>
      <dgm:spPr/>
    </dgm:pt>
    <dgm:pt modelId="{D609F292-150C-4D49-B4C0-C2C1EF0B88BF}" type="pres">
      <dgm:prSet presAssocID="{CCFC901B-E02D-4978-8ABF-7C173C09D77B}" presName="parTxOnlySpace" presStyleCnt="0"/>
      <dgm:spPr/>
    </dgm:pt>
    <dgm:pt modelId="{C30865EF-EC17-40E3-AA8E-D07AAFC85E12}" type="pres">
      <dgm:prSet presAssocID="{C603EB42-9B0C-44F7-9B0D-71F8E995CC32}" presName="parTxOnly" presStyleLbl="node1" presStyleIdx="1" presStyleCnt="4">
        <dgm:presLayoutVars>
          <dgm:chMax val="0"/>
          <dgm:chPref val="0"/>
          <dgm:bulletEnabled val="1"/>
        </dgm:presLayoutVars>
      </dgm:prSet>
      <dgm:spPr/>
    </dgm:pt>
    <dgm:pt modelId="{31F557E5-EEA9-47FB-A1D4-DFB5154A8BE2}" type="pres">
      <dgm:prSet presAssocID="{1FD0A8B1-002C-4602-8BD7-30884A2AFE6A}" presName="parTxOnlySpace" presStyleCnt="0"/>
      <dgm:spPr/>
    </dgm:pt>
    <dgm:pt modelId="{F023536C-ADDA-40E2-BEF4-A004918E9F37}" type="pres">
      <dgm:prSet presAssocID="{FB09CA26-A24B-455E-AF6A-07A20FACC9BA}" presName="parTxOnly" presStyleLbl="node1" presStyleIdx="2" presStyleCnt="4">
        <dgm:presLayoutVars>
          <dgm:chMax val="0"/>
          <dgm:chPref val="0"/>
          <dgm:bulletEnabled val="1"/>
        </dgm:presLayoutVars>
      </dgm:prSet>
      <dgm:spPr/>
    </dgm:pt>
    <dgm:pt modelId="{5FBCA754-925D-4C43-A873-700833BAFCD4}" type="pres">
      <dgm:prSet presAssocID="{95815D9D-D359-4BE2-B3D0-FAFC2CF49A79}" presName="parTxOnlySpace" presStyleCnt="0"/>
      <dgm:spPr/>
    </dgm:pt>
    <dgm:pt modelId="{4EF57643-D67D-470D-AFB1-C2A1D5CE2C67}" type="pres">
      <dgm:prSet presAssocID="{5DC6ECC3-D2C0-45E1-A28D-3F604D0E3267}" presName="parTxOnly" presStyleLbl="node1" presStyleIdx="3" presStyleCnt="4">
        <dgm:presLayoutVars>
          <dgm:chMax val="0"/>
          <dgm:chPref val="0"/>
          <dgm:bulletEnabled val="1"/>
        </dgm:presLayoutVars>
      </dgm:prSet>
      <dgm:spPr/>
    </dgm:pt>
  </dgm:ptLst>
  <dgm:cxnLst>
    <dgm:cxn modelId="{765E7F2F-134B-41BF-9408-D4DE513015E7}" type="presOf" srcId="{14BA7D7C-272C-4F11-998A-FF0FC6AEB3F2}" destId="{E516AFFB-E4A2-44F3-AB59-33ABE7EA2FB9}" srcOrd="0" destOrd="0" presId="urn:microsoft.com/office/officeart/2005/8/layout/chevron1"/>
    <dgm:cxn modelId="{BDB6616C-3EFB-49BA-933D-7C3F1E2D0399}" type="presOf" srcId="{8860D833-8B6F-46BA-B6EC-DA42865D364D}" destId="{9E6943D7-1D92-4C0C-ADAA-172CE7703D40}" srcOrd="0" destOrd="0" presId="urn:microsoft.com/office/officeart/2005/8/layout/chevron1"/>
    <dgm:cxn modelId="{B5345776-961F-4BD9-838D-701B7C998FAF}" type="presOf" srcId="{FB09CA26-A24B-455E-AF6A-07A20FACC9BA}" destId="{F023536C-ADDA-40E2-BEF4-A004918E9F37}" srcOrd="0" destOrd="0" presId="urn:microsoft.com/office/officeart/2005/8/layout/chevron1"/>
    <dgm:cxn modelId="{A5E6F998-801D-4BBC-AF62-72A7330CDADD}" type="presOf" srcId="{C603EB42-9B0C-44F7-9B0D-71F8E995CC32}" destId="{C30865EF-EC17-40E3-AA8E-D07AAFC85E12}" srcOrd="0" destOrd="0" presId="urn:microsoft.com/office/officeart/2005/8/layout/chevron1"/>
    <dgm:cxn modelId="{E5C4319B-5B4E-4BB1-87CF-2AD7F5E4C30E}" srcId="{8860D833-8B6F-46BA-B6EC-DA42865D364D}" destId="{14BA7D7C-272C-4F11-998A-FF0FC6AEB3F2}" srcOrd="0" destOrd="0" parTransId="{F42DB222-9B85-48FD-B0F1-4ECFCFD768AA}" sibTransId="{CCFC901B-E02D-4978-8ABF-7C173C09D77B}"/>
    <dgm:cxn modelId="{AC95F5AA-8694-4ECE-91FF-39218943FD92}" srcId="{8860D833-8B6F-46BA-B6EC-DA42865D364D}" destId="{5DC6ECC3-D2C0-45E1-A28D-3F604D0E3267}" srcOrd="3" destOrd="0" parTransId="{BDDE7102-A7C8-4328-865D-4D812D39C1A5}" sibTransId="{947A7115-84A4-45EE-8259-154809F03CA1}"/>
    <dgm:cxn modelId="{4424BFBD-1A0C-40A0-8A76-3D7906F0608B}" srcId="{8860D833-8B6F-46BA-B6EC-DA42865D364D}" destId="{C603EB42-9B0C-44F7-9B0D-71F8E995CC32}" srcOrd="1" destOrd="0" parTransId="{D09440AE-ED94-40D5-8A44-3F3D6FEFB008}" sibTransId="{1FD0A8B1-002C-4602-8BD7-30884A2AFE6A}"/>
    <dgm:cxn modelId="{B7D84BD1-741E-45A7-9F5A-866BA0CA1259}" srcId="{8860D833-8B6F-46BA-B6EC-DA42865D364D}" destId="{FB09CA26-A24B-455E-AF6A-07A20FACC9BA}" srcOrd="2" destOrd="0" parTransId="{A3035E7A-E3A1-4B5E-9388-CA46FB581667}" sibTransId="{95815D9D-D359-4BE2-B3D0-FAFC2CF49A79}"/>
    <dgm:cxn modelId="{2C3AD6E2-6567-4A02-8B77-2F5C046DD88D}" type="presOf" srcId="{5DC6ECC3-D2C0-45E1-A28D-3F604D0E3267}" destId="{4EF57643-D67D-470D-AFB1-C2A1D5CE2C67}" srcOrd="0" destOrd="0" presId="urn:microsoft.com/office/officeart/2005/8/layout/chevron1"/>
    <dgm:cxn modelId="{AFFF1B47-EFE4-4F5C-B027-B6CF58A966A6}" type="presParOf" srcId="{9E6943D7-1D92-4C0C-ADAA-172CE7703D40}" destId="{E516AFFB-E4A2-44F3-AB59-33ABE7EA2FB9}" srcOrd="0" destOrd="0" presId="urn:microsoft.com/office/officeart/2005/8/layout/chevron1"/>
    <dgm:cxn modelId="{3AA6A69B-5015-4120-A0E2-775E51B465A6}" type="presParOf" srcId="{9E6943D7-1D92-4C0C-ADAA-172CE7703D40}" destId="{D609F292-150C-4D49-B4C0-C2C1EF0B88BF}" srcOrd="1" destOrd="0" presId="urn:microsoft.com/office/officeart/2005/8/layout/chevron1"/>
    <dgm:cxn modelId="{007FCAC7-3FB6-4CF6-859E-87C219CB19EE}" type="presParOf" srcId="{9E6943D7-1D92-4C0C-ADAA-172CE7703D40}" destId="{C30865EF-EC17-40E3-AA8E-D07AAFC85E12}" srcOrd="2" destOrd="0" presId="urn:microsoft.com/office/officeart/2005/8/layout/chevron1"/>
    <dgm:cxn modelId="{CC23514A-518F-43FB-BCDE-48AFDD2A7652}" type="presParOf" srcId="{9E6943D7-1D92-4C0C-ADAA-172CE7703D40}" destId="{31F557E5-EEA9-47FB-A1D4-DFB5154A8BE2}" srcOrd="3" destOrd="0" presId="urn:microsoft.com/office/officeart/2005/8/layout/chevron1"/>
    <dgm:cxn modelId="{6ED9234E-4838-4697-A74F-35F6E68CB65F}" type="presParOf" srcId="{9E6943D7-1D92-4C0C-ADAA-172CE7703D40}" destId="{F023536C-ADDA-40E2-BEF4-A004918E9F37}" srcOrd="4" destOrd="0" presId="urn:microsoft.com/office/officeart/2005/8/layout/chevron1"/>
    <dgm:cxn modelId="{A9C88029-2A55-4713-8B30-B04F2CC7EB17}" type="presParOf" srcId="{9E6943D7-1D92-4C0C-ADAA-172CE7703D40}" destId="{5FBCA754-925D-4C43-A873-700833BAFCD4}" srcOrd="5" destOrd="0" presId="urn:microsoft.com/office/officeart/2005/8/layout/chevron1"/>
    <dgm:cxn modelId="{0D63A6F1-5CF4-4728-BA79-D2050A39CCCA}" type="presParOf" srcId="{9E6943D7-1D92-4C0C-ADAA-172CE7703D40}" destId="{4EF57643-D67D-470D-AFB1-C2A1D5CE2C6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60D833-8B6F-46BA-B6EC-DA42865D364D}" type="doc">
      <dgm:prSet loTypeId="urn:microsoft.com/office/officeart/2005/8/layout/chevron1" loCatId="process" qsTypeId="urn:microsoft.com/office/officeart/2005/8/quickstyle/simple1" qsCatId="simple" csTypeId="urn:microsoft.com/office/officeart/2005/8/colors/accent0_3" csCatId="mainScheme" phldr="1"/>
      <dgm:spPr/>
    </dgm:pt>
    <dgm:pt modelId="{14BA7D7C-272C-4F11-998A-FF0FC6AEB3F2}">
      <dgm:prSet phldrT="[Text]"/>
      <dgm:spPr>
        <a:solidFill>
          <a:schemeClr val="bg1">
            <a:lumMod val="85000"/>
          </a:schemeClr>
        </a:solidFill>
      </dgm:spPr>
      <dgm:t>
        <a:bodyPr/>
        <a:lstStyle/>
        <a:p>
          <a:endParaRPr lang="de-DE" dirty="0"/>
        </a:p>
      </dgm:t>
    </dgm:pt>
    <dgm:pt modelId="{F42DB222-9B85-48FD-B0F1-4ECFCFD768AA}" type="parTrans" cxnId="{E5C4319B-5B4E-4BB1-87CF-2AD7F5E4C30E}">
      <dgm:prSet/>
      <dgm:spPr/>
      <dgm:t>
        <a:bodyPr/>
        <a:lstStyle/>
        <a:p>
          <a:endParaRPr lang="de-DE"/>
        </a:p>
      </dgm:t>
    </dgm:pt>
    <dgm:pt modelId="{CCFC901B-E02D-4978-8ABF-7C173C09D77B}" type="sibTrans" cxnId="{E5C4319B-5B4E-4BB1-87CF-2AD7F5E4C30E}">
      <dgm:prSet/>
      <dgm:spPr/>
      <dgm:t>
        <a:bodyPr/>
        <a:lstStyle/>
        <a:p>
          <a:endParaRPr lang="de-DE"/>
        </a:p>
      </dgm:t>
    </dgm:pt>
    <dgm:pt modelId="{C603EB42-9B0C-44F7-9B0D-71F8E995CC32}">
      <dgm:prSet phldrT="[Text]"/>
      <dgm:spPr>
        <a:solidFill>
          <a:schemeClr val="bg1">
            <a:lumMod val="85000"/>
          </a:schemeClr>
        </a:solidFill>
      </dgm:spPr>
      <dgm:t>
        <a:bodyPr/>
        <a:lstStyle/>
        <a:p>
          <a:endParaRPr lang="de-DE" dirty="0"/>
        </a:p>
      </dgm:t>
    </dgm:pt>
    <dgm:pt modelId="{D09440AE-ED94-40D5-8A44-3F3D6FEFB008}" type="parTrans" cxnId="{4424BFBD-1A0C-40A0-8A76-3D7906F0608B}">
      <dgm:prSet/>
      <dgm:spPr/>
      <dgm:t>
        <a:bodyPr/>
        <a:lstStyle/>
        <a:p>
          <a:endParaRPr lang="de-DE"/>
        </a:p>
      </dgm:t>
    </dgm:pt>
    <dgm:pt modelId="{1FD0A8B1-002C-4602-8BD7-30884A2AFE6A}" type="sibTrans" cxnId="{4424BFBD-1A0C-40A0-8A76-3D7906F0608B}">
      <dgm:prSet/>
      <dgm:spPr/>
      <dgm:t>
        <a:bodyPr/>
        <a:lstStyle/>
        <a:p>
          <a:endParaRPr lang="de-DE"/>
        </a:p>
      </dgm:t>
    </dgm:pt>
    <dgm:pt modelId="{5DC6ECC3-D2C0-45E1-A28D-3F604D0E3267}">
      <dgm:prSet phldrT="[Text]"/>
      <dgm:spPr>
        <a:solidFill>
          <a:schemeClr val="bg1"/>
        </a:solidFill>
      </dgm:spPr>
      <dgm:t>
        <a:bodyPr/>
        <a:lstStyle/>
        <a:p>
          <a:endParaRPr lang="de-DE" dirty="0"/>
        </a:p>
      </dgm:t>
    </dgm:pt>
    <dgm:pt modelId="{BDDE7102-A7C8-4328-865D-4D812D39C1A5}" type="parTrans" cxnId="{AC95F5AA-8694-4ECE-91FF-39218943FD92}">
      <dgm:prSet/>
      <dgm:spPr/>
      <dgm:t>
        <a:bodyPr/>
        <a:lstStyle/>
        <a:p>
          <a:endParaRPr lang="de-DE"/>
        </a:p>
      </dgm:t>
    </dgm:pt>
    <dgm:pt modelId="{947A7115-84A4-45EE-8259-154809F03CA1}" type="sibTrans" cxnId="{AC95F5AA-8694-4ECE-91FF-39218943FD92}">
      <dgm:prSet/>
      <dgm:spPr/>
      <dgm:t>
        <a:bodyPr/>
        <a:lstStyle/>
        <a:p>
          <a:endParaRPr lang="de-DE"/>
        </a:p>
      </dgm:t>
    </dgm:pt>
    <dgm:pt modelId="{FB09CA26-A24B-455E-AF6A-07A20FACC9BA}">
      <dgm:prSet phldrT="[Text]"/>
      <dgm:spPr>
        <a:solidFill>
          <a:schemeClr val="bg1">
            <a:lumMod val="85000"/>
          </a:schemeClr>
        </a:solidFill>
      </dgm:spPr>
      <dgm:t>
        <a:bodyPr/>
        <a:lstStyle/>
        <a:p>
          <a:endParaRPr lang="de-DE" dirty="0"/>
        </a:p>
      </dgm:t>
    </dgm:pt>
    <dgm:pt modelId="{A3035E7A-E3A1-4B5E-9388-CA46FB581667}" type="parTrans" cxnId="{B7D84BD1-741E-45A7-9F5A-866BA0CA1259}">
      <dgm:prSet/>
      <dgm:spPr/>
      <dgm:t>
        <a:bodyPr/>
        <a:lstStyle/>
        <a:p>
          <a:endParaRPr lang="de-DE"/>
        </a:p>
      </dgm:t>
    </dgm:pt>
    <dgm:pt modelId="{95815D9D-D359-4BE2-B3D0-FAFC2CF49A79}" type="sibTrans" cxnId="{B7D84BD1-741E-45A7-9F5A-866BA0CA1259}">
      <dgm:prSet/>
      <dgm:spPr/>
      <dgm:t>
        <a:bodyPr/>
        <a:lstStyle/>
        <a:p>
          <a:endParaRPr lang="de-DE"/>
        </a:p>
      </dgm:t>
    </dgm:pt>
    <dgm:pt modelId="{9E6943D7-1D92-4C0C-ADAA-172CE7703D40}" type="pres">
      <dgm:prSet presAssocID="{8860D833-8B6F-46BA-B6EC-DA42865D364D}" presName="Name0" presStyleCnt="0">
        <dgm:presLayoutVars>
          <dgm:dir/>
          <dgm:animLvl val="lvl"/>
          <dgm:resizeHandles val="exact"/>
        </dgm:presLayoutVars>
      </dgm:prSet>
      <dgm:spPr/>
    </dgm:pt>
    <dgm:pt modelId="{E516AFFB-E4A2-44F3-AB59-33ABE7EA2FB9}" type="pres">
      <dgm:prSet presAssocID="{14BA7D7C-272C-4F11-998A-FF0FC6AEB3F2}" presName="parTxOnly" presStyleLbl="node1" presStyleIdx="0" presStyleCnt="4">
        <dgm:presLayoutVars>
          <dgm:chMax val="0"/>
          <dgm:chPref val="0"/>
          <dgm:bulletEnabled val="1"/>
        </dgm:presLayoutVars>
      </dgm:prSet>
      <dgm:spPr/>
    </dgm:pt>
    <dgm:pt modelId="{D609F292-150C-4D49-B4C0-C2C1EF0B88BF}" type="pres">
      <dgm:prSet presAssocID="{CCFC901B-E02D-4978-8ABF-7C173C09D77B}" presName="parTxOnlySpace" presStyleCnt="0"/>
      <dgm:spPr/>
    </dgm:pt>
    <dgm:pt modelId="{C30865EF-EC17-40E3-AA8E-D07AAFC85E12}" type="pres">
      <dgm:prSet presAssocID="{C603EB42-9B0C-44F7-9B0D-71F8E995CC32}" presName="parTxOnly" presStyleLbl="node1" presStyleIdx="1" presStyleCnt="4">
        <dgm:presLayoutVars>
          <dgm:chMax val="0"/>
          <dgm:chPref val="0"/>
          <dgm:bulletEnabled val="1"/>
        </dgm:presLayoutVars>
      </dgm:prSet>
      <dgm:spPr/>
    </dgm:pt>
    <dgm:pt modelId="{31F557E5-EEA9-47FB-A1D4-DFB5154A8BE2}" type="pres">
      <dgm:prSet presAssocID="{1FD0A8B1-002C-4602-8BD7-30884A2AFE6A}" presName="parTxOnlySpace" presStyleCnt="0"/>
      <dgm:spPr/>
    </dgm:pt>
    <dgm:pt modelId="{F023536C-ADDA-40E2-BEF4-A004918E9F37}" type="pres">
      <dgm:prSet presAssocID="{FB09CA26-A24B-455E-AF6A-07A20FACC9BA}" presName="parTxOnly" presStyleLbl="node1" presStyleIdx="2" presStyleCnt="4">
        <dgm:presLayoutVars>
          <dgm:chMax val="0"/>
          <dgm:chPref val="0"/>
          <dgm:bulletEnabled val="1"/>
        </dgm:presLayoutVars>
      </dgm:prSet>
      <dgm:spPr/>
    </dgm:pt>
    <dgm:pt modelId="{5FBCA754-925D-4C43-A873-700833BAFCD4}" type="pres">
      <dgm:prSet presAssocID="{95815D9D-D359-4BE2-B3D0-FAFC2CF49A79}" presName="parTxOnlySpace" presStyleCnt="0"/>
      <dgm:spPr/>
    </dgm:pt>
    <dgm:pt modelId="{4EF57643-D67D-470D-AFB1-C2A1D5CE2C67}" type="pres">
      <dgm:prSet presAssocID="{5DC6ECC3-D2C0-45E1-A28D-3F604D0E3267}" presName="parTxOnly" presStyleLbl="node1" presStyleIdx="3" presStyleCnt="4">
        <dgm:presLayoutVars>
          <dgm:chMax val="0"/>
          <dgm:chPref val="0"/>
          <dgm:bulletEnabled val="1"/>
        </dgm:presLayoutVars>
      </dgm:prSet>
      <dgm:spPr/>
    </dgm:pt>
  </dgm:ptLst>
  <dgm:cxnLst>
    <dgm:cxn modelId="{765E7F2F-134B-41BF-9408-D4DE513015E7}" type="presOf" srcId="{14BA7D7C-272C-4F11-998A-FF0FC6AEB3F2}" destId="{E516AFFB-E4A2-44F3-AB59-33ABE7EA2FB9}" srcOrd="0" destOrd="0" presId="urn:microsoft.com/office/officeart/2005/8/layout/chevron1"/>
    <dgm:cxn modelId="{BDB6616C-3EFB-49BA-933D-7C3F1E2D0399}" type="presOf" srcId="{8860D833-8B6F-46BA-B6EC-DA42865D364D}" destId="{9E6943D7-1D92-4C0C-ADAA-172CE7703D40}" srcOrd="0" destOrd="0" presId="urn:microsoft.com/office/officeart/2005/8/layout/chevron1"/>
    <dgm:cxn modelId="{B5345776-961F-4BD9-838D-701B7C998FAF}" type="presOf" srcId="{FB09CA26-A24B-455E-AF6A-07A20FACC9BA}" destId="{F023536C-ADDA-40E2-BEF4-A004918E9F37}" srcOrd="0" destOrd="0" presId="urn:microsoft.com/office/officeart/2005/8/layout/chevron1"/>
    <dgm:cxn modelId="{A5E6F998-801D-4BBC-AF62-72A7330CDADD}" type="presOf" srcId="{C603EB42-9B0C-44F7-9B0D-71F8E995CC32}" destId="{C30865EF-EC17-40E3-AA8E-D07AAFC85E12}" srcOrd="0" destOrd="0" presId="urn:microsoft.com/office/officeart/2005/8/layout/chevron1"/>
    <dgm:cxn modelId="{E5C4319B-5B4E-4BB1-87CF-2AD7F5E4C30E}" srcId="{8860D833-8B6F-46BA-B6EC-DA42865D364D}" destId="{14BA7D7C-272C-4F11-998A-FF0FC6AEB3F2}" srcOrd="0" destOrd="0" parTransId="{F42DB222-9B85-48FD-B0F1-4ECFCFD768AA}" sibTransId="{CCFC901B-E02D-4978-8ABF-7C173C09D77B}"/>
    <dgm:cxn modelId="{AC95F5AA-8694-4ECE-91FF-39218943FD92}" srcId="{8860D833-8B6F-46BA-B6EC-DA42865D364D}" destId="{5DC6ECC3-D2C0-45E1-A28D-3F604D0E3267}" srcOrd="3" destOrd="0" parTransId="{BDDE7102-A7C8-4328-865D-4D812D39C1A5}" sibTransId="{947A7115-84A4-45EE-8259-154809F03CA1}"/>
    <dgm:cxn modelId="{4424BFBD-1A0C-40A0-8A76-3D7906F0608B}" srcId="{8860D833-8B6F-46BA-B6EC-DA42865D364D}" destId="{C603EB42-9B0C-44F7-9B0D-71F8E995CC32}" srcOrd="1" destOrd="0" parTransId="{D09440AE-ED94-40D5-8A44-3F3D6FEFB008}" sibTransId="{1FD0A8B1-002C-4602-8BD7-30884A2AFE6A}"/>
    <dgm:cxn modelId="{B7D84BD1-741E-45A7-9F5A-866BA0CA1259}" srcId="{8860D833-8B6F-46BA-B6EC-DA42865D364D}" destId="{FB09CA26-A24B-455E-AF6A-07A20FACC9BA}" srcOrd="2" destOrd="0" parTransId="{A3035E7A-E3A1-4B5E-9388-CA46FB581667}" sibTransId="{95815D9D-D359-4BE2-B3D0-FAFC2CF49A79}"/>
    <dgm:cxn modelId="{2C3AD6E2-6567-4A02-8B77-2F5C046DD88D}" type="presOf" srcId="{5DC6ECC3-D2C0-45E1-A28D-3F604D0E3267}" destId="{4EF57643-D67D-470D-AFB1-C2A1D5CE2C67}" srcOrd="0" destOrd="0" presId="urn:microsoft.com/office/officeart/2005/8/layout/chevron1"/>
    <dgm:cxn modelId="{AFFF1B47-EFE4-4F5C-B027-B6CF58A966A6}" type="presParOf" srcId="{9E6943D7-1D92-4C0C-ADAA-172CE7703D40}" destId="{E516AFFB-E4A2-44F3-AB59-33ABE7EA2FB9}" srcOrd="0" destOrd="0" presId="urn:microsoft.com/office/officeart/2005/8/layout/chevron1"/>
    <dgm:cxn modelId="{3AA6A69B-5015-4120-A0E2-775E51B465A6}" type="presParOf" srcId="{9E6943D7-1D92-4C0C-ADAA-172CE7703D40}" destId="{D609F292-150C-4D49-B4C0-C2C1EF0B88BF}" srcOrd="1" destOrd="0" presId="urn:microsoft.com/office/officeart/2005/8/layout/chevron1"/>
    <dgm:cxn modelId="{007FCAC7-3FB6-4CF6-859E-87C219CB19EE}" type="presParOf" srcId="{9E6943D7-1D92-4C0C-ADAA-172CE7703D40}" destId="{C30865EF-EC17-40E3-AA8E-D07AAFC85E12}" srcOrd="2" destOrd="0" presId="urn:microsoft.com/office/officeart/2005/8/layout/chevron1"/>
    <dgm:cxn modelId="{CC23514A-518F-43FB-BCDE-48AFDD2A7652}" type="presParOf" srcId="{9E6943D7-1D92-4C0C-ADAA-172CE7703D40}" destId="{31F557E5-EEA9-47FB-A1D4-DFB5154A8BE2}" srcOrd="3" destOrd="0" presId="urn:microsoft.com/office/officeart/2005/8/layout/chevron1"/>
    <dgm:cxn modelId="{6ED9234E-4838-4697-A74F-35F6E68CB65F}" type="presParOf" srcId="{9E6943D7-1D92-4C0C-ADAA-172CE7703D40}" destId="{F023536C-ADDA-40E2-BEF4-A004918E9F37}" srcOrd="4" destOrd="0" presId="urn:microsoft.com/office/officeart/2005/8/layout/chevron1"/>
    <dgm:cxn modelId="{A9C88029-2A55-4713-8B30-B04F2CC7EB17}" type="presParOf" srcId="{9E6943D7-1D92-4C0C-ADAA-172CE7703D40}" destId="{5FBCA754-925D-4C43-A873-700833BAFCD4}" srcOrd="5" destOrd="0" presId="urn:microsoft.com/office/officeart/2005/8/layout/chevron1"/>
    <dgm:cxn modelId="{0D63A6F1-5CF4-4728-BA79-D2050A39CCCA}" type="presParOf" srcId="{9E6943D7-1D92-4C0C-ADAA-172CE7703D40}" destId="{4EF57643-D67D-470D-AFB1-C2A1D5CE2C67}"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60D833-8B6F-46BA-B6EC-DA42865D364D}" type="doc">
      <dgm:prSet loTypeId="urn:microsoft.com/office/officeart/2005/8/layout/chevron1" loCatId="process" qsTypeId="urn:microsoft.com/office/officeart/2005/8/quickstyle/simple1" qsCatId="simple" csTypeId="urn:microsoft.com/office/officeart/2005/8/colors/accent0_3" csCatId="mainScheme" phldr="1"/>
      <dgm:spPr/>
    </dgm:pt>
    <dgm:pt modelId="{14BA7D7C-272C-4F11-998A-FF0FC6AEB3F2}">
      <dgm:prSet phldrT="[Text]"/>
      <dgm:spPr>
        <a:solidFill>
          <a:schemeClr val="bg1">
            <a:lumMod val="85000"/>
          </a:schemeClr>
        </a:solidFill>
      </dgm:spPr>
      <dgm:t>
        <a:bodyPr/>
        <a:lstStyle/>
        <a:p>
          <a:endParaRPr lang="de-DE" dirty="0"/>
        </a:p>
      </dgm:t>
    </dgm:pt>
    <dgm:pt modelId="{F42DB222-9B85-48FD-B0F1-4ECFCFD768AA}" type="parTrans" cxnId="{E5C4319B-5B4E-4BB1-87CF-2AD7F5E4C30E}">
      <dgm:prSet/>
      <dgm:spPr/>
      <dgm:t>
        <a:bodyPr/>
        <a:lstStyle/>
        <a:p>
          <a:endParaRPr lang="de-DE"/>
        </a:p>
      </dgm:t>
    </dgm:pt>
    <dgm:pt modelId="{CCFC901B-E02D-4978-8ABF-7C173C09D77B}" type="sibTrans" cxnId="{E5C4319B-5B4E-4BB1-87CF-2AD7F5E4C30E}">
      <dgm:prSet/>
      <dgm:spPr/>
      <dgm:t>
        <a:bodyPr/>
        <a:lstStyle/>
        <a:p>
          <a:endParaRPr lang="de-DE"/>
        </a:p>
      </dgm:t>
    </dgm:pt>
    <dgm:pt modelId="{C603EB42-9B0C-44F7-9B0D-71F8E995CC32}">
      <dgm:prSet phldrT="[Text]"/>
      <dgm:spPr>
        <a:solidFill>
          <a:schemeClr val="bg1">
            <a:lumMod val="85000"/>
          </a:schemeClr>
        </a:solidFill>
      </dgm:spPr>
      <dgm:t>
        <a:bodyPr/>
        <a:lstStyle/>
        <a:p>
          <a:endParaRPr lang="de-DE" dirty="0"/>
        </a:p>
      </dgm:t>
    </dgm:pt>
    <dgm:pt modelId="{D09440AE-ED94-40D5-8A44-3F3D6FEFB008}" type="parTrans" cxnId="{4424BFBD-1A0C-40A0-8A76-3D7906F0608B}">
      <dgm:prSet/>
      <dgm:spPr/>
      <dgm:t>
        <a:bodyPr/>
        <a:lstStyle/>
        <a:p>
          <a:endParaRPr lang="de-DE"/>
        </a:p>
      </dgm:t>
    </dgm:pt>
    <dgm:pt modelId="{1FD0A8B1-002C-4602-8BD7-30884A2AFE6A}" type="sibTrans" cxnId="{4424BFBD-1A0C-40A0-8A76-3D7906F0608B}">
      <dgm:prSet/>
      <dgm:spPr/>
      <dgm:t>
        <a:bodyPr/>
        <a:lstStyle/>
        <a:p>
          <a:endParaRPr lang="de-DE"/>
        </a:p>
      </dgm:t>
    </dgm:pt>
    <dgm:pt modelId="{5DC6ECC3-D2C0-45E1-A28D-3F604D0E3267}">
      <dgm:prSet phldrT="[Text]"/>
      <dgm:spPr>
        <a:solidFill>
          <a:schemeClr val="bg1"/>
        </a:solidFill>
      </dgm:spPr>
      <dgm:t>
        <a:bodyPr/>
        <a:lstStyle/>
        <a:p>
          <a:endParaRPr lang="de-DE" dirty="0"/>
        </a:p>
      </dgm:t>
    </dgm:pt>
    <dgm:pt modelId="{BDDE7102-A7C8-4328-865D-4D812D39C1A5}" type="parTrans" cxnId="{AC95F5AA-8694-4ECE-91FF-39218943FD92}">
      <dgm:prSet/>
      <dgm:spPr/>
      <dgm:t>
        <a:bodyPr/>
        <a:lstStyle/>
        <a:p>
          <a:endParaRPr lang="de-DE"/>
        </a:p>
      </dgm:t>
    </dgm:pt>
    <dgm:pt modelId="{947A7115-84A4-45EE-8259-154809F03CA1}" type="sibTrans" cxnId="{AC95F5AA-8694-4ECE-91FF-39218943FD92}">
      <dgm:prSet/>
      <dgm:spPr/>
      <dgm:t>
        <a:bodyPr/>
        <a:lstStyle/>
        <a:p>
          <a:endParaRPr lang="de-DE"/>
        </a:p>
      </dgm:t>
    </dgm:pt>
    <dgm:pt modelId="{FB09CA26-A24B-455E-AF6A-07A20FACC9BA}">
      <dgm:prSet phldrT="[Text]"/>
      <dgm:spPr>
        <a:solidFill>
          <a:schemeClr val="bg1">
            <a:lumMod val="85000"/>
          </a:schemeClr>
        </a:solidFill>
      </dgm:spPr>
      <dgm:t>
        <a:bodyPr/>
        <a:lstStyle/>
        <a:p>
          <a:endParaRPr lang="de-DE" dirty="0"/>
        </a:p>
      </dgm:t>
    </dgm:pt>
    <dgm:pt modelId="{A3035E7A-E3A1-4B5E-9388-CA46FB581667}" type="parTrans" cxnId="{B7D84BD1-741E-45A7-9F5A-866BA0CA1259}">
      <dgm:prSet/>
      <dgm:spPr/>
      <dgm:t>
        <a:bodyPr/>
        <a:lstStyle/>
        <a:p>
          <a:endParaRPr lang="de-DE"/>
        </a:p>
      </dgm:t>
    </dgm:pt>
    <dgm:pt modelId="{95815D9D-D359-4BE2-B3D0-FAFC2CF49A79}" type="sibTrans" cxnId="{B7D84BD1-741E-45A7-9F5A-866BA0CA1259}">
      <dgm:prSet/>
      <dgm:spPr/>
      <dgm:t>
        <a:bodyPr/>
        <a:lstStyle/>
        <a:p>
          <a:endParaRPr lang="de-DE"/>
        </a:p>
      </dgm:t>
    </dgm:pt>
    <dgm:pt modelId="{9E6943D7-1D92-4C0C-ADAA-172CE7703D40}" type="pres">
      <dgm:prSet presAssocID="{8860D833-8B6F-46BA-B6EC-DA42865D364D}" presName="Name0" presStyleCnt="0">
        <dgm:presLayoutVars>
          <dgm:dir/>
          <dgm:animLvl val="lvl"/>
          <dgm:resizeHandles val="exact"/>
        </dgm:presLayoutVars>
      </dgm:prSet>
      <dgm:spPr/>
    </dgm:pt>
    <dgm:pt modelId="{E516AFFB-E4A2-44F3-AB59-33ABE7EA2FB9}" type="pres">
      <dgm:prSet presAssocID="{14BA7D7C-272C-4F11-998A-FF0FC6AEB3F2}" presName="parTxOnly" presStyleLbl="node1" presStyleIdx="0" presStyleCnt="4">
        <dgm:presLayoutVars>
          <dgm:chMax val="0"/>
          <dgm:chPref val="0"/>
          <dgm:bulletEnabled val="1"/>
        </dgm:presLayoutVars>
      </dgm:prSet>
      <dgm:spPr/>
    </dgm:pt>
    <dgm:pt modelId="{D609F292-150C-4D49-B4C0-C2C1EF0B88BF}" type="pres">
      <dgm:prSet presAssocID="{CCFC901B-E02D-4978-8ABF-7C173C09D77B}" presName="parTxOnlySpace" presStyleCnt="0"/>
      <dgm:spPr/>
    </dgm:pt>
    <dgm:pt modelId="{C30865EF-EC17-40E3-AA8E-D07AAFC85E12}" type="pres">
      <dgm:prSet presAssocID="{C603EB42-9B0C-44F7-9B0D-71F8E995CC32}" presName="parTxOnly" presStyleLbl="node1" presStyleIdx="1" presStyleCnt="4">
        <dgm:presLayoutVars>
          <dgm:chMax val="0"/>
          <dgm:chPref val="0"/>
          <dgm:bulletEnabled val="1"/>
        </dgm:presLayoutVars>
      </dgm:prSet>
      <dgm:spPr/>
    </dgm:pt>
    <dgm:pt modelId="{31F557E5-EEA9-47FB-A1D4-DFB5154A8BE2}" type="pres">
      <dgm:prSet presAssocID="{1FD0A8B1-002C-4602-8BD7-30884A2AFE6A}" presName="parTxOnlySpace" presStyleCnt="0"/>
      <dgm:spPr/>
    </dgm:pt>
    <dgm:pt modelId="{F023536C-ADDA-40E2-BEF4-A004918E9F37}" type="pres">
      <dgm:prSet presAssocID="{FB09CA26-A24B-455E-AF6A-07A20FACC9BA}" presName="parTxOnly" presStyleLbl="node1" presStyleIdx="2" presStyleCnt="4">
        <dgm:presLayoutVars>
          <dgm:chMax val="0"/>
          <dgm:chPref val="0"/>
          <dgm:bulletEnabled val="1"/>
        </dgm:presLayoutVars>
      </dgm:prSet>
      <dgm:spPr/>
    </dgm:pt>
    <dgm:pt modelId="{5FBCA754-925D-4C43-A873-700833BAFCD4}" type="pres">
      <dgm:prSet presAssocID="{95815D9D-D359-4BE2-B3D0-FAFC2CF49A79}" presName="parTxOnlySpace" presStyleCnt="0"/>
      <dgm:spPr/>
    </dgm:pt>
    <dgm:pt modelId="{4EF57643-D67D-470D-AFB1-C2A1D5CE2C67}" type="pres">
      <dgm:prSet presAssocID="{5DC6ECC3-D2C0-45E1-A28D-3F604D0E3267}" presName="parTxOnly" presStyleLbl="node1" presStyleIdx="3" presStyleCnt="4">
        <dgm:presLayoutVars>
          <dgm:chMax val="0"/>
          <dgm:chPref val="0"/>
          <dgm:bulletEnabled val="1"/>
        </dgm:presLayoutVars>
      </dgm:prSet>
      <dgm:spPr/>
    </dgm:pt>
  </dgm:ptLst>
  <dgm:cxnLst>
    <dgm:cxn modelId="{765E7F2F-134B-41BF-9408-D4DE513015E7}" type="presOf" srcId="{14BA7D7C-272C-4F11-998A-FF0FC6AEB3F2}" destId="{E516AFFB-E4A2-44F3-AB59-33ABE7EA2FB9}" srcOrd="0" destOrd="0" presId="urn:microsoft.com/office/officeart/2005/8/layout/chevron1"/>
    <dgm:cxn modelId="{BDB6616C-3EFB-49BA-933D-7C3F1E2D0399}" type="presOf" srcId="{8860D833-8B6F-46BA-B6EC-DA42865D364D}" destId="{9E6943D7-1D92-4C0C-ADAA-172CE7703D40}" srcOrd="0" destOrd="0" presId="urn:microsoft.com/office/officeart/2005/8/layout/chevron1"/>
    <dgm:cxn modelId="{B5345776-961F-4BD9-838D-701B7C998FAF}" type="presOf" srcId="{FB09CA26-A24B-455E-AF6A-07A20FACC9BA}" destId="{F023536C-ADDA-40E2-BEF4-A004918E9F37}" srcOrd="0" destOrd="0" presId="urn:microsoft.com/office/officeart/2005/8/layout/chevron1"/>
    <dgm:cxn modelId="{A5E6F998-801D-4BBC-AF62-72A7330CDADD}" type="presOf" srcId="{C603EB42-9B0C-44F7-9B0D-71F8E995CC32}" destId="{C30865EF-EC17-40E3-AA8E-D07AAFC85E12}" srcOrd="0" destOrd="0" presId="urn:microsoft.com/office/officeart/2005/8/layout/chevron1"/>
    <dgm:cxn modelId="{E5C4319B-5B4E-4BB1-87CF-2AD7F5E4C30E}" srcId="{8860D833-8B6F-46BA-B6EC-DA42865D364D}" destId="{14BA7D7C-272C-4F11-998A-FF0FC6AEB3F2}" srcOrd="0" destOrd="0" parTransId="{F42DB222-9B85-48FD-B0F1-4ECFCFD768AA}" sibTransId="{CCFC901B-E02D-4978-8ABF-7C173C09D77B}"/>
    <dgm:cxn modelId="{AC95F5AA-8694-4ECE-91FF-39218943FD92}" srcId="{8860D833-8B6F-46BA-B6EC-DA42865D364D}" destId="{5DC6ECC3-D2C0-45E1-A28D-3F604D0E3267}" srcOrd="3" destOrd="0" parTransId="{BDDE7102-A7C8-4328-865D-4D812D39C1A5}" sibTransId="{947A7115-84A4-45EE-8259-154809F03CA1}"/>
    <dgm:cxn modelId="{4424BFBD-1A0C-40A0-8A76-3D7906F0608B}" srcId="{8860D833-8B6F-46BA-B6EC-DA42865D364D}" destId="{C603EB42-9B0C-44F7-9B0D-71F8E995CC32}" srcOrd="1" destOrd="0" parTransId="{D09440AE-ED94-40D5-8A44-3F3D6FEFB008}" sibTransId="{1FD0A8B1-002C-4602-8BD7-30884A2AFE6A}"/>
    <dgm:cxn modelId="{B7D84BD1-741E-45A7-9F5A-866BA0CA1259}" srcId="{8860D833-8B6F-46BA-B6EC-DA42865D364D}" destId="{FB09CA26-A24B-455E-AF6A-07A20FACC9BA}" srcOrd="2" destOrd="0" parTransId="{A3035E7A-E3A1-4B5E-9388-CA46FB581667}" sibTransId="{95815D9D-D359-4BE2-B3D0-FAFC2CF49A79}"/>
    <dgm:cxn modelId="{2C3AD6E2-6567-4A02-8B77-2F5C046DD88D}" type="presOf" srcId="{5DC6ECC3-D2C0-45E1-A28D-3F604D0E3267}" destId="{4EF57643-D67D-470D-AFB1-C2A1D5CE2C67}" srcOrd="0" destOrd="0" presId="urn:microsoft.com/office/officeart/2005/8/layout/chevron1"/>
    <dgm:cxn modelId="{AFFF1B47-EFE4-4F5C-B027-B6CF58A966A6}" type="presParOf" srcId="{9E6943D7-1D92-4C0C-ADAA-172CE7703D40}" destId="{E516AFFB-E4A2-44F3-AB59-33ABE7EA2FB9}" srcOrd="0" destOrd="0" presId="urn:microsoft.com/office/officeart/2005/8/layout/chevron1"/>
    <dgm:cxn modelId="{3AA6A69B-5015-4120-A0E2-775E51B465A6}" type="presParOf" srcId="{9E6943D7-1D92-4C0C-ADAA-172CE7703D40}" destId="{D609F292-150C-4D49-B4C0-C2C1EF0B88BF}" srcOrd="1" destOrd="0" presId="urn:microsoft.com/office/officeart/2005/8/layout/chevron1"/>
    <dgm:cxn modelId="{007FCAC7-3FB6-4CF6-859E-87C219CB19EE}" type="presParOf" srcId="{9E6943D7-1D92-4C0C-ADAA-172CE7703D40}" destId="{C30865EF-EC17-40E3-AA8E-D07AAFC85E12}" srcOrd="2" destOrd="0" presId="urn:microsoft.com/office/officeart/2005/8/layout/chevron1"/>
    <dgm:cxn modelId="{CC23514A-518F-43FB-BCDE-48AFDD2A7652}" type="presParOf" srcId="{9E6943D7-1D92-4C0C-ADAA-172CE7703D40}" destId="{31F557E5-EEA9-47FB-A1D4-DFB5154A8BE2}" srcOrd="3" destOrd="0" presId="urn:microsoft.com/office/officeart/2005/8/layout/chevron1"/>
    <dgm:cxn modelId="{6ED9234E-4838-4697-A74F-35F6E68CB65F}" type="presParOf" srcId="{9E6943D7-1D92-4C0C-ADAA-172CE7703D40}" destId="{F023536C-ADDA-40E2-BEF4-A004918E9F37}" srcOrd="4" destOrd="0" presId="urn:microsoft.com/office/officeart/2005/8/layout/chevron1"/>
    <dgm:cxn modelId="{A9C88029-2A55-4713-8B30-B04F2CC7EB17}" type="presParOf" srcId="{9E6943D7-1D92-4C0C-ADAA-172CE7703D40}" destId="{5FBCA754-925D-4C43-A873-700833BAFCD4}" srcOrd="5" destOrd="0" presId="urn:microsoft.com/office/officeart/2005/8/layout/chevron1"/>
    <dgm:cxn modelId="{0D63A6F1-5CF4-4728-BA79-D2050A39CCCA}" type="presParOf" srcId="{9E6943D7-1D92-4C0C-ADAA-172CE7703D40}" destId="{4EF57643-D67D-470D-AFB1-C2A1D5CE2C6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6AFFB-E4A2-44F3-AB59-33ABE7EA2FB9}">
      <dsp:nvSpPr>
        <dsp:cNvPr id="0" name=""/>
        <dsp:cNvSpPr/>
      </dsp:nvSpPr>
      <dsp:spPr>
        <a:xfrm>
          <a:off x="84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9298" y="87087"/>
        <a:ext cx="295360" cy="196906"/>
      </dsp:txXfrm>
    </dsp:sp>
    <dsp:sp modelId="{C30865EF-EC17-40E3-AA8E-D07AAFC85E12}">
      <dsp:nvSpPr>
        <dsp:cNvPr id="0" name=""/>
        <dsp:cNvSpPr/>
      </dsp:nvSpPr>
      <dsp:spPr>
        <a:xfrm>
          <a:off x="44388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542338" y="87087"/>
        <a:ext cx="295360" cy="196906"/>
      </dsp:txXfrm>
    </dsp:sp>
    <dsp:sp modelId="{F023536C-ADDA-40E2-BEF4-A004918E9F37}">
      <dsp:nvSpPr>
        <dsp:cNvPr id="0" name=""/>
        <dsp:cNvSpPr/>
      </dsp:nvSpPr>
      <dsp:spPr>
        <a:xfrm>
          <a:off x="886926"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85379" y="87087"/>
        <a:ext cx="295360" cy="196906"/>
      </dsp:txXfrm>
    </dsp:sp>
    <dsp:sp modelId="{4EF57643-D67D-470D-AFB1-C2A1D5CE2C67}">
      <dsp:nvSpPr>
        <dsp:cNvPr id="0" name=""/>
        <dsp:cNvSpPr/>
      </dsp:nvSpPr>
      <dsp:spPr>
        <a:xfrm>
          <a:off x="1329966" y="87087"/>
          <a:ext cx="492266" cy="196906"/>
        </a:xfrm>
        <a:prstGeom prst="chevron">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1428419" y="87087"/>
        <a:ext cx="295360" cy="196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6AFFB-E4A2-44F3-AB59-33ABE7EA2FB9}">
      <dsp:nvSpPr>
        <dsp:cNvPr id="0" name=""/>
        <dsp:cNvSpPr/>
      </dsp:nvSpPr>
      <dsp:spPr>
        <a:xfrm>
          <a:off x="84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9298" y="87087"/>
        <a:ext cx="295360" cy="196906"/>
      </dsp:txXfrm>
    </dsp:sp>
    <dsp:sp modelId="{C30865EF-EC17-40E3-AA8E-D07AAFC85E12}">
      <dsp:nvSpPr>
        <dsp:cNvPr id="0" name=""/>
        <dsp:cNvSpPr/>
      </dsp:nvSpPr>
      <dsp:spPr>
        <a:xfrm>
          <a:off x="44388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542338" y="87087"/>
        <a:ext cx="295360" cy="196906"/>
      </dsp:txXfrm>
    </dsp:sp>
    <dsp:sp modelId="{F023536C-ADDA-40E2-BEF4-A004918E9F37}">
      <dsp:nvSpPr>
        <dsp:cNvPr id="0" name=""/>
        <dsp:cNvSpPr/>
      </dsp:nvSpPr>
      <dsp:spPr>
        <a:xfrm>
          <a:off x="886926"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85379" y="87087"/>
        <a:ext cx="295360" cy="196906"/>
      </dsp:txXfrm>
    </dsp:sp>
    <dsp:sp modelId="{4EF57643-D67D-470D-AFB1-C2A1D5CE2C67}">
      <dsp:nvSpPr>
        <dsp:cNvPr id="0" name=""/>
        <dsp:cNvSpPr/>
      </dsp:nvSpPr>
      <dsp:spPr>
        <a:xfrm>
          <a:off x="1329966" y="87087"/>
          <a:ext cx="492266" cy="196906"/>
        </a:xfrm>
        <a:prstGeom prst="chevron">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1428419" y="87087"/>
        <a:ext cx="295360" cy="196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6AFFB-E4A2-44F3-AB59-33ABE7EA2FB9}">
      <dsp:nvSpPr>
        <dsp:cNvPr id="0" name=""/>
        <dsp:cNvSpPr/>
      </dsp:nvSpPr>
      <dsp:spPr>
        <a:xfrm>
          <a:off x="84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9298" y="87087"/>
        <a:ext cx="295360" cy="196906"/>
      </dsp:txXfrm>
    </dsp:sp>
    <dsp:sp modelId="{C30865EF-EC17-40E3-AA8E-D07AAFC85E12}">
      <dsp:nvSpPr>
        <dsp:cNvPr id="0" name=""/>
        <dsp:cNvSpPr/>
      </dsp:nvSpPr>
      <dsp:spPr>
        <a:xfrm>
          <a:off x="44388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542338" y="87087"/>
        <a:ext cx="295360" cy="196906"/>
      </dsp:txXfrm>
    </dsp:sp>
    <dsp:sp modelId="{F023536C-ADDA-40E2-BEF4-A004918E9F37}">
      <dsp:nvSpPr>
        <dsp:cNvPr id="0" name=""/>
        <dsp:cNvSpPr/>
      </dsp:nvSpPr>
      <dsp:spPr>
        <a:xfrm>
          <a:off x="886926"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85379" y="87087"/>
        <a:ext cx="295360" cy="196906"/>
      </dsp:txXfrm>
    </dsp:sp>
    <dsp:sp modelId="{4EF57643-D67D-470D-AFB1-C2A1D5CE2C67}">
      <dsp:nvSpPr>
        <dsp:cNvPr id="0" name=""/>
        <dsp:cNvSpPr/>
      </dsp:nvSpPr>
      <dsp:spPr>
        <a:xfrm>
          <a:off x="1329966" y="87087"/>
          <a:ext cx="492266" cy="196906"/>
        </a:xfrm>
        <a:prstGeom prst="chevron">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1428419" y="87087"/>
        <a:ext cx="295360" cy="1969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6AFFB-E4A2-44F3-AB59-33ABE7EA2FB9}">
      <dsp:nvSpPr>
        <dsp:cNvPr id="0" name=""/>
        <dsp:cNvSpPr/>
      </dsp:nvSpPr>
      <dsp:spPr>
        <a:xfrm>
          <a:off x="84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9298" y="87087"/>
        <a:ext cx="295360" cy="196906"/>
      </dsp:txXfrm>
    </dsp:sp>
    <dsp:sp modelId="{C30865EF-EC17-40E3-AA8E-D07AAFC85E12}">
      <dsp:nvSpPr>
        <dsp:cNvPr id="0" name=""/>
        <dsp:cNvSpPr/>
      </dsp:nvSpPr>
      <dsp:spPr>
        <a:xfrm>
          <a:off x="44388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542338" y="87087"/>
        <a:ext cx="295360" cy="196906"/>
      </dsp:txXfrm>
    </dsp:sp>
    <dsp:sp modelId="{F023536C-ADDA-40E2-BEF4-A004918E9F37}">
      <dsp:nvSpPr>
        <dsp:cNvPr id="0" name=""/>
        <dsp:cNvSpPr/>
      </dsp:nvSpPr>
      <dsp:spPr>
        <a:xfrm>
          <a:off x="886926"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85379" y="87087"/>
        <a:ext cx="295360" cy="196906"/>
      </dsp:txXfrm>
    </dsp:sp>
    <dsp:sp modelId="{4EF57643-D67D-470D-AFB1-C2A1D5CE2C67}">
      <dsp:nvSpPr>
        <dsp:cNvPr id="0" name=""/>
        <dsp:cNvSpPr/>
      </dsp:nvSpPr>
      <dsp:spPr>
        <a:xfrm>
          <a:off x="1329966" y="87087"/>
          <a:ext cx="492266" cy="196906"/>
        </a:xfrm>
        <a:prstGeom prst="chevron">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1428419" y="87087"/>
        <a:ext cx="295360" cy="1969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6AFFB-E4A2-44F3-AB59-33ABE7EA2FB9}">
      <dsp:nvSpPr>
        <dsp:cNvPr id="0" name=""/>
        <dsp:cNvSpPr/>
      </dsp:nvSpPr>
      <dsp:spPr>
        <a:xfrm>
          <a:off x="84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9298" y="87087"/>
        <a:ext cx="295360" cy="196906"/>
      </dsp:txXfrm>
    </dsp:sp>
    <dsp:sp modelId="{C30865EF-EC17-40E3-AA8E-D07AAFC85E12}">
      <dsp:nvSpPr>
        <dsp:cNvPr id="0" name=""/>
        <dsp:cNvSpPr/>
      </dsp:nvSpPr>
      <dsp:spPr>
        <a:xfrm>
          <a:off x="44388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542338" y="87087"/>
        <a:ext cx="295360" cy="196906"/>
      </dsp:txXfrm>
    </dsp:sp>
    <dsp:sp modelId="{F023536C-ADDA-40E2-BEF4-A004918E9F37}">
      <dsp:nvSpPr>
        <dsp:cNvPr id="0" name=""/>
        <dsp:cNvSpPr/>
      </dsp:nvSpPr>
      <dsp:spPr>
        <a:xfrm>
          <a:off x="886926"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85379" y="87087"/>
        <a:ext cx="295360" cy="196906"/>
      </dsp:txXfrm>
    </dsp:sp>
    <dsp:sp modelId="{4EF57643-D67D-470D-AFB1-C2A1D5CE2C67}">
      <dsp:nvSpPr>
        <dsp:cNvPr id="0" name=""/>
        <dsp:cNvSpPr/>
      </dsp:nvSpPr>
      <dsp:spPr>
        <a:xfrm>
          <a:off x="1329966" y="87087"/>
          <a:ext cx="492266" cy="196906"/>
        </a:xfrm>
        <a:prstGeom prst="chevron">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1428419" y="87087"/>
        <a:ext cx="295360" cy="1969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2F535-BE75-F349-BA70-93505BD57153}" type="datetimeFigureOut">
              <a:rPr lang="de-DE" smtClean="0"/>
              <a:t>03.09.2024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BED8C-25A0-454E-9F9C-04F65E5AD4F7}" type="slidenum">
              <a:rPr lang="de-DE" smtClean="0"/>
              <a:t>‹Nr.›</a:t>
            </a:fld>
            <a:endParaRPr lang="de-DE"/>
          </a:p>
        </p:txBody>
      </p:sp>
    </p:spTree>
    <p:extLst>
      <p:ext uri="{BB962C8B-B14F-4D97-AF65-F5344CB8AC3E}">
        <p14:creationId xmlns:p14="http://schemas.microsoft.com/office/powerpoint/2010/main" val="107285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3</a:t>
            </a:fld>
            <a:endParaRPr lang="de-DE"/>
          </a:p>
        </p:txBody>
      </p:sp>
    </p:spTree>
    <p:extLst>
      <p:ext uri="{BB962C8B-B14F-4D97-AF65-F5344CB8AC3E}">
        <p14:creationId xmlns:p14="http://schemas.microsoft.com/office/powerpoint/2010/main" val="1991979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4</a:t>
            </a:fld>
            <a:endParaRPr lang="de-DE"/>
          </a:p>
        </p:txBody>
      </p:sp>
    </p:spTree>
    <p:extLst>
      <p:ext uri="{BB962C8B-B14F-4D97-AF65-F5344CB8AC3E}">
        <p14:creationId xmlns:p14="http://schemas.microsoft.com/office/powerpoint/2010/main" val="395505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5</a:t>
            </a:fld>
            <a:endParaRPr lang="de-DE"/>
          </a:p>
        </p:txBody>
      </p:sp>
    </p:spTree>
    <p:extLst>
      <p:ext uri="{BB962C8B-B14F-4D97-AF65-F5344CB8AC3E}">
        <p14:creationId xmlns:p14="http://schemas.microsoft.com/office/powerpoint/2010/main" val="31628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4FC191A7-13A9-479F-BF6B-BE62AD482B2E}" type="slidenum">
              <a:rPr lang="de-DE" altLang="de-DE" smtClean="0"/>
              <a:pPr/>
              <a:t>7</a:t>
            </a:fld>
            <a:endParaRPr lang="de-DE" altLang="de-DE"/>
          </a:p>
        </p:txBody>
      </p:sp>
    </p:spTree>
    <p:extLst>
      <p:ext uri="{BB962C8B-B14F-4D97-AF65-F5344CB8AC3E}">
        <p14:creationId xmlns:p14="http://schemas.microsoft.com/office/powerpoint/2010/main" val="3763644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17</a:t>
            </a:fld>
            <a:endParaRPr lang="de-DE"/>
          </a:p>
        </p:txBody>
      </p:sp>
    </p:spTree>
    <p:extLst>
      <p:ext uri="{BB962C8B-B14F-4D97-AF65-F5344CB8AC3E}">
        <p14:creationId xmlns:p14="http://schemas.microsoft.com/office/powerpoint/2010/main" val="2506743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19</a:t>
            </a:fld>
            <a:endParaRPr lang="de-DE"/>
          </a:p>
        </p:txBody>
      </p:sp>
    </p:spTree>
    <p:extLst>
      <p:ext uri="{BB962C8B-B14F-4D97-AF65-F5344CB8AC3E}">
        <p14:creationId xmlns:p14="http://schemas.microsoft.com/office/powerpoint/2010/main" val="4097818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geht es im Netzwerk weiter.</a:t>
            </a:r>
          </a:p>
        </p:txBody>
      </p:sp>
      <p:sp>
        <p:nvSpPr>
          <p:cNvPr id="4" name="Foliennummernplatzhalter 3"/>
          <p:cNvSpPr>
            <a:spLocks noGrp="1"/>
          </p:cNvSpPr>
          <p:nvPr>
            <p:ph type="sldNum" sz="quarter" idx="5"/>
          </p:nvPr>
        </p:nvSpPr>
        <p:spPr/>
        <p:txBody>
          <a:bodyPr/>
          <a:lstStyle/>
          <a:p>
            <a:fld id="{7F5BED8C-25A0-454E-9F9C-04F65E5AD4F7}" type="slidenum">
              <a:rPr lang="de-DE" smtClean="0"/>
              <a:t>21</a:t>
            </a:fld>
            <a:endParaRPr lang="de-DE"/>
          </a:p>
        </p:txBody>
      </p:sp>
    </p:spTree>
    <p:extLst>
      <p:ext uri="{BB962C8B-B14F-4D97-AF65-F5344CB8AC3E}">
        <p14:creationId xmlns:p14="http://schemas.microsoft.com/office/powerpoint/2010/main" val="29486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23</a:t>
            </a:fld>
            <a:endParaRPr lang="de-DE"/>
          </a:p>
        </p:txBody>
      </p:sp>
    </p:spTree>
    <p:extLst>
      <p:ext uri="{BB962C8B-B14F-4D97-AF65-F5344CB8AC3E}">
        <p14:creationId xmlns:p14="http://schemas.microsoft.com/office/powerpoint/2010/main" val="419259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FC191A7-13A9-479F-BF6B-BE62AD482B2E}" type="slidenum">
              <a:rPr lang="de-DE" altLang="de-DE" smtClean="0"/>
              <a:pPr/>
              <a:t>25</a:t>
            </a:fld>
            <a:endParaRPr lang="de-DE" altLang="de-DE"/>
          </a:p>
        </p:txBody>
      </p:sp>
    </p:spTree>
    <p:extLst>
      <p:ext uri="{BB962C8B-B14F-4D97-AF65-F5344CB8AC3E}">
        <p14:creationId xmlns:p14="http://schemas.microsoft.com/office/powerpoint/2010/main" val="90975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4">
    <p:spTree>
      <p:nvGrpSpPr>
        <p:cNvPr id="1" name=""/>
        <p:cNvGrpSpPr/>
        <p:nvPr/>
      </p:nvGrpSpPr>
      <p:grpSpPr>
        <a:xfrm>
          <a:off x="0" y="0"/>
          <a:ext cx="0" cy="0"/>
          <a:chOff x="0" y="0"/>
          <a:chExt cx="0" cy="0"/>
        </a:xfrm>
      </p:grpSpPr>
      <p:sp>
        <p:nvSpPr>
          <p:cNvPr id="2" name="Titel 1"/>
          <p:cNvSpPr>
            <a:spLocks noGrp="1"/>
          </p:cNvSpPr>
          <p:nvPr>
            <p:ph type="ctrTitle"/>
          </p:nvPr>
        </p:nvSpPr>
        <p:spPr>
          <a:xfrm>
            <a:off x="2742245" y="1062293"/>
            <a:ext cx="6707509" cy="2027560"/>
          </a:xfrm>
        </p:spPr>
        <p:txBody>
          <a:bodyPr/>
          <a:lstStyle>
            <a:lvl1pPr algn="ctr">
              <a:lnSpc>
                <a:spcPct val="85000"/>
              </a:lnSpc>
              <a:defRPr sz="8000" b="0"/>
            </a:lvl1pPr>
          </a:lstStyle>
          <a:p>
            <a:r>
              <a:rPr lang="de-DE" dirty="0"/>
              <a:t>Titelmasterformat durch Klicken bearbeiten</a:t>
            </a:r>
          </a:p>
        </p:txBody>
      </p:sp>
      <p:sp>
        <p:nvSpPr>
          <p:cNvPr id="3" name="Untertitel 2"/>
          <p:cNvSpPr>
            <a:spLocks noGrp="1"/>
          </p:cNvSpPr>
          <p:nvPr>
            <p:ph type="subTitle" idx="1"/>
          </p:nvPr>
        </p:nvSpPr>
        <p:spPr>
          <a:xfrm>
            <a:off x="2753121" y="4566117"/>
            <a:ext cx="6696633" cy="1332148"/>
          </a:xfrm>
        </p:spPr>
        <p:txBody>
          <a:bodyPr anchor="b"/>
          <a:lstStyle>
            <a:lvl1pPr marL="0" indent="0" algn="ctr">
              <a:lnSpc>
                <a:spcPct val="100000"/>
              </a:lnSpc>
              <a:buNone/>
              <a:defRPr sz="19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a:t>Formatvorlage des Untertitelmasters durch Klicken bearbeiten</a:t>
            </a:r>
          </a:p>
        </p:txBody>
      </p:sp>
      <p:sp>
        <p:nvSpPr>
          <p:cNvPr id="11" name="Textplatzhalter 10"/>
          <p:cNvSpPr>
            <a:spLocks noGrp="1"/>
          </p:cNvSpPr>
          <p:nvPr>
            <p:ph type="body" sz="quarter" idx="10"/>
          </p:nvPr>
        </p:nvSpPr>
        <p:spPr>
          <a:xfrm>
            <a:off x="2742244" y="5990049"/>
            <a:ext cx="6696633" cy="314510"/>
          </a:xfrm>
        </p:spPr>
        <p:txBody>
          <a:bodyPr anchor="b"/>
          <a:lstStyle>
            <a:lvl1pPr marL="0" indent="0" algn="ctr">
              <a:lnSpc>
                <a:spcPct val="100000"/>
              </a:lnSpc>
              <a:buNone/>
              <a:tabLst>
                <a:tab pos="1076245" algn="l"/>
                <a:tab pos="2600130" algn="l"/>
              </a:tabLst>
              <a:defRPr sz="800"/>
            </a:lvl1pPr>
          </a:lstStyle>
          <a:p>
            <a:pPr lvl="0"/>
            <a:r>
              <a:rPr lang="de-DE"/>
              <a:t>Formatvorlagen des Textmasters bearbeiten</a:t>
            </a:r>
          </a:p>
        </p:txBody>
      </p:sp>
      <p:sp>
        <p:nvSpPr>
          <p:cNvPr id="12" name="Textplatzhalter 5"/>
          <p:cNvSpPr>
            <a:spLocks noGrp="1"/>
          </p:cNvSpPr>
          <p:nvPr>
            <p:ph type="body" sz="quarter" idx="12"/>
          </p:nvPr>
        </p:nvSpPr>
        <p:spPr>
          <a:xfrm>
            <a:off x="2742245" y="3178189"/>
            <a:ext cx="6696633" cy="1296144"/>
          </a:xfrm>
        </p:spPr>
        <p:txBody>
          <a:bodyPr/>
          <a:lstStyle>
            <a:lvl1pPr marL="0" indent="0" algn="ctr">
              <a:buNone/>
              <a:defRPr sz="3200"/>
            </a:lvl1pPr>
          </a:lstStyle>
          <a:p>
            <a:pPr lvl="0"/>
            <a:r>
              <a:rPr lang="de-DE"/>
              <a:t>Formatvorlagen des Textmasters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6"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e orange">
    <p:spTree>
      <p:nvGrpSpPr>
        <p:cNvPr id="1" name=""/>
        <p:cNvGrpSpPr/>
        <p:nvPr/>
      </p:nvGrpSpPr>
      <p:grpSpPr>
        <a:xfrm>
          <a:off x="0" y="0"/>
          <a:ext cx="0" cy="0"/>
          <a:chOff x="0" y="0"/>
          <a:chExt cx="0" cy="0"/>
        </a:xfrm>
      </p:grpSpPr>
      <p:sp>
        <p:nvSpPr>
          <p:cNvPr id="2" name="Titel 1"/>
          <p:cNvSpPr>
            <a:spLocks noGrp="1"/>
          </p:cNvSpPr>
          <p:nvPr>
            <p:ph type="ctrTitle"/>
          </p:nvPr>
        </p:nvSpPr>
        <p:spPr>
          <a:xfrm>
            <a:off x="2742245" y="840790"/>
            <a:ext cx="6707509" cy="3395712"/>
          </a:xfrm>
        </p:spPr>
        <p:txBody>
          <a:bodyPr/>
          <a:lstStyle>
            <a:lvl1pPr algn="ctr">
              <a:lnSpc>
                <a:spcPct val="85000"/>
              </a:lnSpc>
              <a:defRPr sz="5400" b="0"/>
            </a:lvl1pPr>
          </a:lstStyle>
          <a:p>
            <a:r>
              <a:rPr lang="de-DE"/>
              <a:t>Titelmasterformat durch Klicken bearbeiten</a:t>
            </a:r>
          </a:p>
        </p:txBody>
      </p:sp>
      <p:sp>
        <p:nvSpPr>
          <p:cNvPr id="3" name="Untertitel 2"/>
          <p:cNvSpPr>
            <a:spLocks noGrp="1"/>
          </p:cNvSpPr>
          <p:nvPr>
            <p:ph type="subTitle" idx="1"/>
          </p:nvPr>
        </p:nvSpPr>
        <p:spPr>
          <a:xfrm>
            <a:off x="2742245" y="4280113"/>
            <a:ext cx="6696633" cy="1332148"/>
          </a:xfrm>
        </p:spPr>
        <p:txBody>
          <a:bodyPr anchor="b"/>
          <a:lstStyle>
            <a:lvl1pPr marL="0" indent="0" algn="ctr">
              <a:lnSpc>
                <a:spcPct val="100000"/>
              </a:lnSpc>
              <a:buNone/>
              <a:defRPr sz="19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a:t>Formatvorlage des Untertitelmasters durch Klicken bearbeiten</a:t>
            </a:r>
          </a:p>
        </p:txBody>
      </p:sp>
      <p:sp>
        <p:nvSpPr>
          <p:cNvPr id="11" name="Textplatzhalter 10"/>
          <p:cNvSpPr>
            <a:spLocks noGrp="1"/>
          </p:cNvSpPr>
          <p:nvPr>
            <p:ph type="body" sz="quarter" idx="10"/>
          </p:nvPr>
        </p:nvSpPr>
        <p:spPr>
          <a:xfrm>
            <a:off x="2753121" y="5655872"/>
            <a:ext cx="6696633" cy="314510"/>
          </a:xfrm>
        </p:spPr>
        <p:txBody>
          <a:bodyPr anchor="b"/>
          <a:lstStyle>
            <a:lvl1pPr marL="0" indent="0" algn="ctr">
              <a:lnSpc>
                <a:spcPct val="100000"/>
              </a:lnSpc>
              <a:buNone/>
              <a:tabLst>
                <a:tab pos="1076245" algn="l"/>
                <a:tab pos="2600130" algn="l"/>
              </a:tabLst>
              <a:defRPr sz="800"/>
            </a:lvl1pPr>
          </a:lstStyle>
          <a:p>
            <a:pPr lvl="0"/>
            <a:r>
              <a:rPr lang="de-DE"/>
              <a:t>Formatvorlagen des Textmasters bearbeiten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renner 2 orange">
    <p:spTree>
      <p:nvGrpSpPr>
        <p:cNvPr id="1" name=""/>
        <p:cNvGrpSpPr/>
        <p:nvPr/>
      </p:nvGrpSpPr>
      <p:grpSpPr>
        <a:xfrm>
          <a:off x="0" y="0"/>
          <a:ext cx="0" cy="0"/>
          <a:chOff x="0" y="0"/>
          <a:chExt cx="0" cy="0"/>
        </a:xfrm>
      </p:grpSpPr>
      <p:sp>
        <p:nvSpPr>
          <p:cNvPr id="5" name="Rechteck 4"/>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9" name="Bildplatzhalter 4"/>
          <p:cNvSpPr>
            <a:spLocks noGrp="1"/>
          </p:cNvSpPr>
          <p:nvPr>
            <p:ph type="pic" sz="quarter" idx="11"/>
          </p:nvPr>
        </p:nvSpPr>
        <p:spPr>
          <a:xfrm>
            <a:off x="0" y="1052736"/>
            <a:ext cx="12192000" cy="5805264"/>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2" name="Titel 1"/>
          <p:cNvSpPr>
            <a:spLocks noGrp="1"/>
          </p:cNvSpPr>
          <p:nvPr>
            <p:ph type="ctrTitle"/>
          </p:nvPr>
        </p:nvSpPr>
        <p:spPr>
          <a:xfrm>
            <a:off x="6600056" y="2096852"/>
            <a:ext cx="5591943" cy="1980220"/>
          </a:xfrm>
          <a:solidFill>
            <a:schemeClr val="bg1"/>
          </a:solidFill>
        </p:spPr>
        <p:txBody>
          <a:bodyPr lIns="72000" tIns="72000" rIns="72000" bIns="72000" anchor="ctr"/>
          <a:lstStyle>
            <a:lvl1pPr algn="ctr">
              <a:lnSpc>
                <a:spcPct val="85000"/>
              </a:lnSpc>
              <a:defRPr sz="5400" b="0">
                <a:solidFill>
                  <a:schemeClr val="accent4"/>
                </a:solidFill>
              </a:defRPr>
            </a:lvl1pPr>
          </a:lstStyle>
          <a:p>
            <a:r>
              <a:rPr lang="de-DE"/>
              <a:t>Titelmasterformat durch Klicken bearbeiten</a:t>
            </a:r>
          </a:p>
        </p:txBody>
      </p:sp>
    </p:spTree>
    <p:extLst>
      <p:ext uri="{BB962C8B-B14F-4D97-AF65-F5344CB8AC3E}">
        <p14:creationId xmlns:p14="http://schemas.microsoft.com/office/powerpoint/2010/main" val="3080877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renner 2 orange">
    <p:spTree>
      <p:nvGrpSpPr>
        <p:cNvPr id="1" name=""/>
        <p:cNvGrpSpPr/>
        <p:nvPr/>
      </p:nvGrpSpPr>
      <p:grpSpPr>
        <a:xfrm>
          <a:off x="0" y="0"/>
          <a:ext cx="0" cy="0"/>
          <a:chOff x="0" y="0"/>
          <a:chExt cx="0" cy="0"/>
        </a:xfrm>
      </p:grpSpPr>
      <p:sp>
        <p:nvSpPr>
          <p:cNvPr id="5" name="Rechteck 4"/>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9" name="Bildplatzhalter 4"/>
          <p:cNvSpPr>
            <a:spLocks noGrp="1"/>
          </p:cNvSpPr>
          <p:nvPr>
            <p:ph type="pic" sz="quarter" idx="11"/>
          </p:nvPr>
        </p:nvSpPr>
        <p:spPr>
          <a:xfrm>
            <a:off x="0" y="1052736"/>
            <a:ext cx="12192000" cy="5805264"/>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8" name="Textplatzhalter 7"/>
          <p:cNvSpPr>
            <a:spLocks noGrp="1"/>
          </p:cNvSpPr>
          <p:nvPr>
            <p:ph type="body" sz="quarter" idx="10"/>
          </p:nvPr>
        </p:nvSpPr>
        <p:spPr>
          <a:xfrm>
            <a:off x="7392143" y="1052736"/>
            <a:ext cx="4806000" cy="5832000"/>
          </a:xfrm>
          <a:blipFill dpi="0" rotWithShape="1">
            <a:blip r:embed="rId2"/>
            <a:srcRect/>
            <a:stretch>
              <a:fillRect/>
            </a:stretch>
          </a:blipFill>
        </p:spPr>
        <p:txBody>
          <a:bodyPr/>
          <a:lstStyle>
            <a:lvl1pPr marL="0" indent="0">
              <a:buNone/>
              <a:defRPr sz="200"/>
            </a:lvl1pPr>
          </a:lstStyle>
          <a:p>
            <a:pPr lvl="0"/>
            <a:r>
              <a:rPr lang="de-DE"/>
              <a:t>Formatvorlagen des Textmasters bearbeiten</a:t>
            </a:r>
          </a:p>
        </p:txBody>
      </p:sp>
      <p:sp>
        <p:nvSpPr>
          <p:cNvPr id="2" name="Titel 1"/>
          <p:cNvSpPr>
            <a:spLocks noGrp="1"/>
          </p:cNvSpPr>
          <p:nvPr>
            <p:ph type="ctrTitle"/>
          </p:nvPr>
        </p:nvSpPr>
        <p:spPr>
          <a:xfrm>
            <a:off x="6600057" y="2096852"/>
            <a:ext cx="4680520" cy="1980220"/>
          </a:xfrm>
          <a:solidFill>
            <a:schemeClr val="bg1"/>
          </a:solidFill>
        </p:spPr>
        <p:txBody>
          <a:bodyPr lIns="72000" tIns="72000" rIns="72000" bIns="72000" anchor="ctr"/>
          <a:lstStyle>
            <a:lvl1pPr algn="ctr">
              <a:lnSpc>
                <a:spcPct val="85000"/>
              </a:lnSpc>
              <a:defRPr sz="5400" b="0">
                <a:solidFill>
                  <a:schemeClr val="accent4"/>
                </a:solidFill>
              </a:defRPr>
            </a:lvl1pPr>
          </a:lstStyle>
          <a:p>
            <a:r>
              <a:rPr lang="de-DE"/>
              <a:t>Titelmasterformat durch Klicken bearbeiten</a:t>
            </a:r>
          </a:p>
        </p:txBody>
      </p:sp>
    </p:spTree>
    <p:extLst>
      <p:ext uri="{BB962C8B-B14F-4D97-AF65-F5344CB8AC3E}">
        <p14:creationId xmlns:p14="http://schemas.microsoft.com/office/powerpoint/2010/main" val="433110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enner 1 orange">
    <p:spTree>
      <p:nvGrpSpPr>
        <p:cNvPr id="1" name=""/>
        <p:cNvGrpSpPr/>
        <p:nvPr/>
      </p:nvGrpSpPr>
      <p:grpSpPr>
        <a:xfrm>
          <a:off x="0" y="0"/>
          <a:ext cx="0" cy="0"/>
          <a:chOff x="0" y="0"/>
          <a:chExt cx="0" cy="0"/>
        </a:xfrm>
      </p:grpSpPr>
      <p:sp>
        <p:nvSpPr>
          <p:cNvPr id="4" name="Rechteck 3"/>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ctrTitle"/>
          </p:nvPr>
        </p:nvSpPr>
        <p:spPr>
          <a:xfrm>
            <a:off x="2742245" y="1283692"/>
            <a:ext cx="6707509" cy="659408"/>
          </a:xfrm>
        </p:spPr>
        <p:txBody>
          <a:bodyPr/>
          <a:lstStyle>
            <a:lvl1pPr algn="ctr">
              <a:lnSpc>
                <a:spcPct val="85000"/>
              </a:lnSpc>
              <a:defRPr sz="5400" b="0"/>
            </a:lvl1pPr>
          </a:lstStyle>
          <a:p>
            <a:r>
              <a:rPr lang="de-DE" dirty="0"/>
              <a:t>Titelmasterformat durch Klicken bearbeiten</a:t>
            </a:r>
          </a:p>
        </p:txBody>
      </p:sp>
      <p:sp>
        <p:nvSpPr>
          <p:cNvPr id="3" name="Untertitel 2"/>
          <p:cNvSpPr>
            <a:spLocks noGrp="1"/>
          </p:cNvSpPr>
          <p:nvPr>
            <p:ph type="subTitle" idx="1"/>
          </p:nvPr>
        </p:nvSpPr>
        <p:spPr>
          <a:xfrm>
            <a:off x="2742245" y="3351892"/>
            <a:ext cx="6696633" cy="1332148"/>
          </a:xfrm>
        </p:spPr>
        <p:txBody>
          <a:bodyPr/>
          <a:lstStyle>
            <a:lvl1pPr marL="0" indent="0" algn="ctr">
              <a:lnSpc>
                <a:spcPct val="100000"/>
              </a:lnSpc>
              <a:buNone/>
              <a:defRPr sz="33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dirty="0"/>
              <a:t>Formatvorlage des Untertitelmasters durch Klicken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enner 2 orange">
    <p:spTree>
      <p:nvGrpSpPr>
        <p:cNvPr id="1" name=""/>
        <p:cNvGrpSpPr/>
        <p:nvPr/>
      </p:nvGrpSpPr>
      <p:grpSpPr>
        <a:xfrm>
          <a:off x="0" y="0"/>
          <a:ext cx="0" cy="0"/>
          <a:chOff x="0" y="0"/>
          <a:chExt cx="0" cy="0"/>
        </a:xfrm>
      </p:grpSpPr>
      <p:sp>
        <p:nvSpPr>
          <p:cNvPr id="5" name="Rechteck 4"/>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9" name="Bildplatzhalter 4"/>
          <p:cNvSpPr>
            <a:spLocks noGrp="1"/>
          </p:cNvSpPr>
          <p:nvPr>
            <p:ph type="pic" sz="quarter" idx="11"/>
          </p:nvPr>
        </p:nvSpPr>
        <p:spPr>
          <a:xfrm>
            <a:off x="0" y="1052736"/>
            <a:ext cx="12192000" cy="5805264"/>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2" name="Titel 1"/>
          <p:cNvSpPr>
            <a:spLocks noGrp="1"/>
          </p:cNvSpPr>
          <p:nvPr>
            <p:ph type="ctrTitle"/>
          </p:nvPr>
        </p:nvSpPr>
        <p:spPr>
          <a:xfrm>
            <a:off x="6600056" y="1692492"/>
            <a:ext cx="5591943" cy="2384580"/>
          </a:xfrm>
          <a:solidFill>
            <a:schemeClr val="bg1"/>
          </a:solidFill>
        </p:spPr>
        <p:txBody>
          <a:bodyPr lIns="72000" tIns="72000" rIns="72000" bIns="72000" anchor="ctr"/>
          <a:lstStyle>
            <a:lvl1pPr algn="ctr">
              <a:lnSpc>
                <a:spcPct val="85000"/>
              </a:lnSpc>
              <a:defRPr sz="5400" b="0">
                <a:solidFill>
                  <a:schemeClr val="accent4"/>
                </a:solidFill>
              </a:defRPr>
            </a:lvl1pPr>
          </a:lstStyle>
          <a:p>
            <a:r>
              <a:rPr lang="de-DE" dirty="0"/>
              <a:t>Titelmasterformat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6" name="Rechteck 5"/>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7" name="Rechteck 6"/>
          <p:cNvSpPr/>
          <p:nvPr userDrawn="1"/>
        </p:nvSpPr>
        <p:spPr>
          <a:xfrm>
            <a:off x="263528" y="1520827"/>
            <a:ext cx="5724525" cy="47164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a:xfrm>
            <a:off x="371475" y="1785516"/>
            <a:ext cx="5472000" cy="4320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10" name="Bildplatzhalter 4"/>
          <p:cNvSpPr>
            <a:spLocks noGrp="1"/>
          </p:cNvSpPr>
          <p:nvPr>
            <p:ph type="pic" sz="quarter" idx="14"/>
          </p:nvPr>
        </p:nvSpPr>
        <p:spPr>
          <a:xfrm>
            <a:off x="6203952" y="1520827"/>
            <a:ext cx="5724525"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Rechteck 4"/>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10" name="Bildplatzhalter 4"/>
          <p:cNvSpPr>
            <a:spLocks noGrp="1"/>
          </p:cNvSpPr>
          <p:nvPr>
            <p:ph type="pic" sz="quarter" idx="14"/>
          </p:nvPr>
        </p:nvSpPr>
        <p:spPr>
          <a:xfrm>
            <a:off x="263528" y="1520827"/>
            <a:ext cx="11664949"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5" name="Rechteck 4"/>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11" name="Textplatzhalter 8"/>
          <p:cNvSpPr>
            <a:spLocks noGrp="1"/>
          </p:cNvSpPr>
          <p:nvPr>
            <p:ph type="body" sz="quarter" idx="15"/>
          </p:nvPr>
        </p:nvSpPr>
        <p:spPr>
          <a:xfrm>
            <a:off x="263530" y="1520827"/>
            <a:ext cx="11664951" cy="4716463"/>
          </a:xfrm>
          <a:solidFill>
            <a:schemeClr val="accent4"/>
          </a:solidFill>
        </p:spPr>
        <p:txBody>
          <a:bodyPr lIns="360000" tIns="828000" rIns="360000" bIns="360000"/>
          <a:lstStyle>
            <a:lvl1pPr marL="0" indent="0" algn="ctr">
              <a:lnSpc>
                <a:spcPct val="90000"/>
              </a:lnSpc>
              <a:buNone/>
              <a:defRPr sz="3600" b="1">
                <a:solidFill>
                  <a:schemeClr val="bg1"/>
                </a:solidFill>
              </a:defRPr>
            </a:lvl1pPr>
          </a:lstStyle>
          <a:p>
            <a:pPr lvl="0"/>
            <a:r>
              <a:rPr lang="de-DE"/>
              <a:t>Formatvorlagen des Textmasters bearbeiten</a:t>
            </a: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itat (weiß)">
    <p:spTree>
      <p:nvGrpSpPr>
        <p:cNvPr id="1" name=""/>
        <p:cNvGrpSpPr/>
        <p:nvPr/>
      </p:nvGrpSpPr>
      <p:grpSpPr>
        <a:xfrm>
          <a:off x="0" y="0"/>
          <a:ext cx="0" cy="0"/>
          <a:chOff x="0" y="0"/>
          <a:chExt cx="0" cy="0"/>
        </a:xfrm>
      </p:grpSpPr>
      <p:sp>
        <p:nvSpPr>
          <p:cNvPr id="11" name="Textplatzhalter 8"/>
          <p:cNvSpPr>
            <a:spLocks noGrp="1"/>
          </p:cNvSpPr>
          <p:nvPr>
            <p:ph type="body" sz="quarter" idx="15"/>
          </p:nvPr>
        </p:nvSpPr>
        <p:spPr>
          <a:xfrm>
            <a:off x="263530" y="1520827"/>
            <a:ext cx="11664951" cy="4716463"/>
          </a:xfrm>
          <a:noFill/>
        </p:spPr>
        <p:txBody>
          <a:bodyPr lIns="360000" tIns="828000" rIns="360000" bIns="360000"/>
          <a:lstStyle>
            <a:lvl1pPr marL="0" indent="0" algn="ctr">
              <a:lnSpc>
                <a:spcPct val="90000"/>
              </a:lnSpc>
              <a:buNone/>
              <a:defRPr sz="3600" b="1">
                <a:solidFill>
                  <a:schemeClr val="tx1"/>
                </a:solidFill>
              </a:defRPr>
            </a:lvl1pPr>
          </a:lstStyle>
          <a:p>
            <a:pPr lvl="0"/>
            <a:r>
              <a:rPr lang="de-DE"/>
              <a:t>Formatvorlagen des Textmasters bearbeiten</a:t>
            </a: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itat und Bild">
    <p:spTree>
      <p:nvGrpSpPr>
        <p:cNvPr id="1" name=""/>
        <p:cNvGrpSpPr/>
        <p:nvPr/>
      </p:nvGrpSpPr>
      <p:grpSpPr>
        <a:xfrm>
          <a:off x="0" y="0"/>
          <a:ext cx="0" cy="0"/>
          <a:chOff x="0" y="0"/>
          <a:chExt cx="0" cy="0"/>
        </a:xfrm>
      </p:grpSpPr>
      <p:sp>
        <p:nvSpPr>
          <p:cNvPr id="6" name="Rechteck 5"/>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10" name="Bildplatzhalter 4"/>
          <p:cNvSpPr>
            <a:spLocks noGrp="1"/>
          </p:cNvSpPr>
          <p:nvPr>
            <p:ph type="pic" sz="quarter" idx="14"/>
          </p:nvPr>
        </p:nvSpPr>
        <p:spPr>
          <a:xfrm>
            <a:off x="6203952" y="1520827"/>
            <a:ext cx="5724525"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12" name="Textplatzhalter 8"/>
          <p:cNvSpPr>
            <a:spLocks noGrp="1"/>
          </p:cNvSpPr>
          <p:nvPr>
            <p:ph type="body" sz="quarter" idx="15"/>
          </p:nvPr>
        </p:nvSpPr>
        <p:spPr>
          <a:xfrm>
            <a:off x="263528" y="1520827"/>
            <a:ext cx="5724525" cy="4716463"/>
          </a:xfrm>
          <a:solidFill>
            <a:schemeClr val="accent4"/>
          </a:solidFill>
        </p:spPr>
        <p:txBody>
          <a:bodyPr lIns="360000" tIns="720000" rIns="360000" bIns="360000"/>
          <a:lstStyle>
            <a:lvl1pPr marL="0" indent="0" algn="l">
              <a:lnSpc>
                <a:spcPct val="90000"/>
              </a:lnSpc>
              <a:buNone/>
              <a:defRPr sz="3300" b="1">
                <a:solidFill>
                  <a:schemeClr val="bg1"/>
                </a:solidFill>
              </a:defRPr>
            </a:lvl1pPr>
          </a:lstStyle>
          <a:p>
            <a:pPr lvl="0"/>
            <a:r>
              <a:rPr lang="de-DE"/>
              <a:t>Formatvorlagen des Textmasters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p:ph type="body" idx="1"/>
          </p:nvPr>
        </p:nvSpPr>
        <p:spPr bwMode="auto">
          <a:xfrm>
            <a:off x="371481" y="1785938"/>
            <a:ext cx="882491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cxnSp>
        <p:nvCxnSpPr>
          <p:cNvPr id="12" name="Gerade Verbindung 11"/>
          <p:cNvCxnSpPr/>
          <p:nvPr/>
        </p:nvCxnSpPr>
        <p:spPr>
          <a:xfrm>
            <a:off x="371477" y="6237288"/>
            <a:ext cx="11449051"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374651" y="6313496"/>
            <a:ext cx="1436688" cy="295275"/>
          </a:xfrm>
          <a:prstGeom prst="rect">
            <a:avLst/>
          </a:prstGeom>
        </p:spPr>
        <p:txBody>
          <a:bodyPr lIns="0" tIns="0" rIns="0" bIns="0" anchor="b"/>
          <a:lstStyle>
            <a:defPPr>
              <a:defRPr lang="de-DE"/>
            </a:defPPr>
            <a:lvl1pPr>
              <a:defRPr sz="800"/>
            </a:lvl1pPr>
          </a:lstStyle>
          <a:p>
            <a:pPr>
              <a:defRPr/>
            </a:pPr>
            <a:fld id="{A01D7407-A3A9-3C49-9F9D-BB8A8CF52D19}" type="slidenum">
              <a:rPr lang="de-DE" sz="800" smtClean="0">
                <a:solidFill>
                  <a:prstClr val="black"/>
                </a:solidFill>
              </a:rPr>
              <a:pPr>
                <a:defRPr/>
              </a:pPr>
              <a:t>‹Nr.›</a:t>
            </a:fld>
            <a:endParaRPr lang="de-DE" sz="800">
              <a:solidFill>
                <a:prstClr val="black"/>
              </a:solidFill>
            </a:endParaRPr>
          </a:p>
        </p:txBody>
      </p:sp>
    </p:spTree>
    <p:extLst>
      <p:ext uri="{BB962C8B-B14F-4D97-AF65-F5344CB8AC3E}">
        <p14:creationId xmlns:p14="http://schemas.microsoft.com/office/powerpoint/2010/main" val="743939425"/>
      </p:ext>
    </p:extLst>
  </p:cSld>
  <p:clrMap bg1="lt1" tx1="dk1" bg2="lt2" tx2="dk2" accent1="accent1" accent2="accent2" accent3="accent3" accent4="accent4" accent5="accent5" accent6="accent6" hlink="hlink" folHlink="folHlink"/>
  <p:sldLayoutIdLst>
    <p:sldLayoutId id="2147483664" r:id="rId1"/>
    <p:sldLayoutId id="2147483671" r:id="rId2"/>
    <p:sldLayoutId id="2147483677" r:id="rId3"/>
    <p:sldLayoutId id="2147483681" r:id="rId4"/>
    <p:sldLayoutId id="2147483684" r:id="rId5"/>
    <p:sldLayoutId id="2147483685" r:id="rId6"/>
    <p:sldLayoutId id="2147483686" r:id="rId7"/>
    <p:sldLayoutId id="2147483687" r:id="rId8"/>
    <p:sldLayoutId id="2147483689" r:id="rId9"/>
    <p:sldLayoutId id="2147483690" r:id="rId10"/>
    <p:sldLayoutId id="2147483692" r:id="rId11"/>
    <p:sldLayoutId id="2147483696" r:id="rId12"/>
    <p:sldLayoutId id="2147483704" r:id="rId13"/>
    <p:sldLayoutId id="2147483705" r:id="rId14"/>
  </p:sldLayoutIdLst>
  <p:hf sldNum="0" hdr="0" ftr="0" dt="0"/>
  <p:txStyles>
    <p:title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p:titleStyle>
    <p:body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educational-resources.de/oer-tullu-regel/" TargetMode="External"/><Relationship Id="rId2" Type="http://schemas.openxmlformats.org/officeDocument/2006/relationships/hyperlink" Target="https://creativecommons.org/licenses/by/4.0/deed.de" TargetMode="Externa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www.ernaehrung-nachhaltig.de/"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18/10/relationships/comments" Target="NUL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18/10/relationships/comments" Target="NUL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microsoft.com/office/2018/10/relationships/comments" Target="NUL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18/10/relationships/comments" Target="NUL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ernaehrung-nachhaltig.de/"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microsoft.com/office/2018/10/relationships/comments" Target="../comments/modernComment_46E_EF955A78.xml"/><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fh-muenster.de/isun/genah.php"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B75531A3-E64C-4F74-A694-994A9FAD7E69}"/>
              </a:ext>
            </a:extLst>
          </p:cNvPr>
          <p:cNvSpPr>
            <a:spLocks noChangeArrowheads="1"/>
          </p:cNvSpPr>
          <p:nvPr/>
        </p:nvSpPr>
        <p:spPr bwMode="auto">
          <a:xfrm>
            <a:off x="371481" y="1727448"/>
            <a:ext cx="1083711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Weiternutzung als OER ausdrücklich erlaubt: Dieses Werk und dessen Inhalte sind - sofern nicht anders angegeben - lizenziert unter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CC BY 4.0</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Nennung gemäß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TULLU-Regel</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bitte wie folgt: </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de-DE" altLang="de-DE" sz="14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Workshops 4: </a:t>
            </a:r>
            <a:r>
              <a:rPr lang="de-DE" altLang="de-DE" sz="1400" i="1" dirty="0">
                <a:latin typeface="Arial" panose="020B0604020202020204" pitchFamily="34" charset="0"/>
                <a:ea typeface="Times New Roman" panose="02020603050405020304" pitchFamily="18" charset="0"/>
                <a:cs typeface="Arial" panose="020B0604020202020204" pitchFamily="34" charset="0"/>
              </a:rPr>
              <a:t>Beschaffung</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altLang="de-DE" sz="1400" i="1" dirty="0">
                <a:latin typeface="Arial" panose="020B0604020202020204" pitchFamily="34" charset="0"/>
                <a:ea typeface="Times New Roman" panose="02020603050405020304" pitchFamily="18" charset="0"/>
                <a:cs typeface="Arial" panose="020B0604020202020204" pitchFamily="34" charset="0"/>
              </a:rPr>
              <a:t>aus dem DBU geförderten Projekt „Gerechte und nachhaltige Außer-Haus-Angebote gestalten“, Institut für nachhaltige Ernährung (</a:t>
            </a:r>
            <a:r>
              <a:rPr lang="de-DE" altLang="de-DE" sz="1400" i="1" dirty="0" err="1">
                <a:latin typeface="Arial" panose="020B0604020202020204" pitchFamily="34" charset="0"/>
                <a:ea typeface="Times New Roman" panose="02020603050405020304" pitchFamily="18" charset="0"/>
                <a:cs typeface="Arial" panose="020B0604020202020204" pitchFamily="34" charset="0"/>
              </a:rPr>
              <a:t>iSuN</a:t>
            </a:r>
            <a:r>
              <a:rPr lang="de-DE" altLang="de-DE" sz="1400" i="1" dirty="0">
                <a:latin typeface="Arial" panose="020B0604020202020204" pitchFamily="34" charset="0"/>
                <a:ea typeface="Times New Roman" panose="02020603050405020304" pitchFamily="18" charset="0"/>
                <a:cs typeface="Arial" panose="020B0604020202020204" pitchFamily="34" charset="0"/>
              </a:rPr>
              <a:t>), </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Lizenz: </a:t>
            </a:r>
            <a:r>
              <a:rPr kumimoji="0" lang="de-DE" altLang="de-DE" sz="1400" b="0" i="1"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CC BY 4.0</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Der Lizenzvertrag ist hier abrufbar: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https://creativecommons.org/licenses/by/4.0/deed.de</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Das Werk ist online verfügbar unter: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https://www.ernaehrung-nachhaltig.de/</a:t>
            </a:r>
            <a:endParaRPr kumimoji="0" lang="de-DE" alt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de-DE" altLang="ja-JP"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de-DE" altLang="ja-JP"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de-DE" altLang="ja-JP" sz="1400" dirty="0">
                <a:latin typeface="Arial" panose="020B0604020202020204" pitchFamily="34" charset="0"/>
                <a:cs typeface="Arial" panose="020B0604020202020204" pitchFamily="34" charset="0"/>
              </a:rPr>
              <a:t>Bei der Erstellung dieser Ausarbeitung wurde größte Sorgfalt und Genauigkeit angewendet, um sicherzustellen, dass alle Informationen korrekt und verständlich dargestellt sind. Zunächst wurden die Inhalte nach dem aktuellen Forschungsstand und praxisrelevanten Informationen erstellt und in Praxisbetrieben geprüft sowie anschließend überarbeitet. Danach folgte die Lizenzierung nach OER-Standards. Sollten dennoch Fehler oder Unklarheiten bei den Inhalten oder der Lizenz auftreten, bitte zögern Sie nicht, uns darauf hinzuweisen. Wir sind stets bemüht, Verbesserungen vorzunehmen und eventuelle Fehler zu korrigieren, um die Qualität unserer Arbeit kontinuierlich zu optimieren. </a:t>
            </a:r>
          </a:p>
          <a:p>
            <a:pPr lvl="0" eaLnBrk="0" fontAlgn="base" hangingPunct="0">
              <a:spcBef>
                <a:spcPct val="0"/>
              </a:spcBef>
              <a:spcAft>
                <a:spcPct val="0"/>
              </a:spcAft>
            </a:pPr>
            <a:endParaRPr lang="de-DE" altLang="ja-JP"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de-DE" altLang="ja-JP" sz="1400" dirty="0">
                <a:latin typeface="Arial" panose="020B0604020202020204" pitchFamily="34" charset="0"/>
                <a:cs typeface="Arial" panose="020B0604020202020204" pitchFamily="34" charset="0"/>
              </a:rPr>
              <a:t>Vielen Dank für Ihr Verständnis und Ihre Unterstützung. </a:t>
            </a:r>
          </a:p>
          <a:p>
            <a:pPr marL="0" marR="0" lvl="0" indent="0" defTabSz="914400" rtl="0" eaLnBrk="0" fontAlgn="base" latinLnBrk="0" hangingPunct="0">
              <a:lnSpc>
                <a:spcPct val="100000"/>
              </a:lnSpc>
              <a:spcBef>
                <a:spcPct val="0"/>
              </a:spcBef>
              <a:spcAft>
                <a:spcPct val="0"/>
              </a:spcAft>
              <a:buClrTx/>
              <a:buSzTx/>
              <a:buFontTx/>
              <a:buNone/>
              <a:tabLst/>
            </a:pPr>
            <a:endParaRPr kumimoji="0" lang="de-DE" altLang="ja-JP"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dirty="0">
                <a:latin typeface="Arial" panose="020B0604020202020204" pitchFamily="34" charset="0"/>
                <a:cs typeface="Arial" panose="020B0604020202020204" pitchFamily="34" charset="0"/>
              </a:rPr>
              <a:t>Open Educational Ressource</a:t>
            </a:r>
            <a:endParaRPr lang="de-DE" b="1" kern="12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
              </a:spcBef>
              <a:buNone/>
            </a:pPr>
            <a:endParaRPr lang="de-DE" sz="2000" dirty="0">
              <a:latin typeface="Arial" panose="020B0604020202020204" pitchFamily="34" charset="0"/>
              <a:cs typeface="Arial" panose="020B0604020202020204" pitchFamily="34" charset="0"/>
            </a:endParaRPr>
          </a:p>
        </p:txBody>
      </p:sp>
      <p:pic>
        <p:nvPicPr>
          <p:cNvPr id="1028" name="Bild 4" descr="CC BY 4.0">
            <a:hlinkClick r:id="rId2"/>
            <a:extLst>
              <a:ext uri="{FF2B5EF4-FFF2-40B4-BE49-F238E27FC236}">
                <a16:creationId xmlns:a16="http://schemas.microsoft.com/office/drawing/2014/main" id="{EF8B671E-2D7A-45B8-869A-3A5326ED3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0651" y="844415"/>
            <a:ext cx="1428750"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528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A9378539-0DB6-497E-B964-1432EB3BEB72}"/>
              </a:ext>
            </a:extLst>
          </p:cNvPr>
          <p:cNvSpPr>
            <a:spLocks noGrp="1"/>
          </p:cNvSpPr>
          <p:nvPr>
            <p:ph type="body" sz="quarter" idx="15"/>
          </p:nvPr>
        </p:nvSpPr>
        <p:spPr>
          <a:solidFill>
            <a:schemeClr val="bg1">
              <a:lumMod val="50000"/>
            </a:schemeClr>
          </a:solidFill>
        </p:spPr>
        <p:txBody>
          <a:bodyPr/>
          <a:lstStyle/>
          <a:p>
            <a:r>
              <a:rPr lang="de-DE" dirty="0"/>
              <a:t>Was waren die wichtigsten Erkenntnisse oder Lektionen, die Sie aus den behandelten Inhalten gezogen haben?</a:t>
            </a:r>
          </a:p>
          <a:p>
            <a:endParaRPr lang="de-DE" dirty="0"/>
          </a:p>
          <a:p>
            <a:r>
              <a:rPr lang="de-DE" dirty="0"/>
              <a:t>Welche Aspekte der behandelten Themen haben Sie besonders inspiriert oder beeindruckt?</a:t>
            </a:r>
          </a:p>
          <a:p>
            <a:r>
              <a:rPr lang="de-DE" dirty="0"/>
              <a:t>    </a:t>
            </a:r>
          </a:p>
        </p:txBody>
      </p:sp>
      <p:sp>
        <p:nvSpPr>
          <p:cNvPr id="6" name="Titel 5">
            <a:extLst>
              <a:ext uri="{FF2B5EF4-FFF2-40B4-BE49-F238E27FC236}">
                <a16:creationId xmlns:a16="http://schemas.microsoft.com/office/drawing/2014/main" id="{857014BC-42EC-49CC-8C4B-5E60E3DEFF79}"/>
              </a:ext>
            </a:extLst>
          </p:cNvPr>
          <p:cNvSpPr>
            <a:spLocks noGrp="1"/>
          </p:cNvSpPr>
          <p:nvPr>
            <p:ph type="title"/>
          </p:nvPr>
        </p:nvSpPr>
        <p:spPr/>
        <p:txBody>
          <a:bodyPr/>
          <a:lstStyle/>
          <a:p>
            <a:r>
              <a:rPr lang="de-DE" dirty="0"/>
              <a:t>Rückblick</a:t>
            </a:r>
          </a:p>
        </p:txBody>
      </p:sp>
      <p:graphicFrame>
        <p:nvGraphicFramePr>
          <p:cNvPr id="9" name="Diagramm 8">
            <a:extLst>
              <a:ext uri="{FF2B5EF4-FFF2-40B4-BE49-F238E27FC236}">
                <a16:creationId xmlns:a16="http://schemas.microsoft.com/office/drawing/2014/main" id="{7F46EB3B-28AD-4143-A68F-622924F8C60D}"/>
              </a:ext>
            </a:extLst>
          </p:cNvPr>
          <p:cNvGraphicFramePr/>
          <p:nvPr>
            <p:extLst/>
          </p:nvPr>
        </p:nvGraphicFramePr>
        <p:xfrm>
          <a:off x="371481" y="921379"/>
          <a:ext cx="1823079" cy="371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Gerade Verbindung mit Pfeil 10">
            <a:extLst>
              <a:ext uri="{FF2B5EF4-FFF2-40B4-BE49-F238E27FC236}">
                <a16:creationId xmlns:a16="http://schemas.microsoft.com/office/drawing/2014/main" id="{50FADD09-5B1C-41A8-8869-FC375F898995}"/>
              </a:ext>
            </a:extLst>
          </p:cNvPr>
          <p:cNvCxnSpPr/>
          <p:nvPr/>
        </p:nvCxnSpPr>
        <p:spPr>
          <a:xfrm flipH="1">
            <a:off x="785180" y="1311994"/>
            <a:ext cx="10515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660843"/>
      </p:ext>
    </p:extLst>
  </p:cSld>
  <p:clrMapOvr>
    <a:masterClrMapping/>
  </p:clrMapOvr>
  <p:extLst mod="1">
    <p:ext uri="{6950BFC3-D8DA-4A85-94F7-54DA5524770B}">
      <p188:commentRel xmlns="" xmlns:p188="http://schemas.microsoft.com/office/powerpoint/2018/8/main" r:id="rId7"/>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A9378539-0DB6-497E-B964-1432EB3BEB72}"/>
              </a:ext>
            </a:extLst>
          </p:cNvPr>
          <p:cNvSpPr>
            <a:spLocks noGrp="1"/>
          </p:cNvSpPr>
          <p:nvPr>
            <p:ph type="body" sz="quarter" idx="15"/>
          </p:nvPr>
        </p:nvSpPr>
        <p:spPr>
          <a:solidFill>
            <a:schemeClr val="bg1">
              <a:lumMod val="50000"/>
            </a:schemeClr>
          </a:solidFill>
        </p:spPr>
        <p:txBody>
          <a:bodyPr/>
          <a:lstStyle/>
          <a:p>
            <a:endParaRPr lang="de-DE" dirty="0"/>
          </a:p>
          <a:p>
            <a:r>
              <a:rPr lang="de-DE" dirty="0"/>
              <a:t>Welche konkreten Anwendungen oder Umsetzungen der Inhalte planen Sie in Ihrer Arbeit oder Ihrem Alltag?</a:t>
            </a:r>
          </a:p>
          <a:p>
            <a:r>
              <a:rPr lang="de-DE" dirty="0"/>
              <a:t>    </a:t>
            </a:r>
          </a:p>
        </p:txBody>
      </p:sp>
      <p:sp>
        <p:nvSpPr>
          <p:cNvPr id="6" name="Titel 5">
            <a:extLst>
              <a:ext uri="{FF2B5EF4-FFF2-40B4-BE49-F238E27FC236}">
                <a16:creationId xmlns:a16="http://schemas.microsoft.com/office/drawing/2014/main" id="{857014BC-42EC-49CC-8C4B-5E60E3DEFF79}"/>
              </a:ext>
            </a:extLst>
          </p:cNvPr>
          <p:cNvSpPr>
            <a:spLocks noGrp="1"/>
          </p:cNvSpPr>
          <p:nvPr>
            <p:ph type="title"/>
          </p:nvPr>
        </p:nvSpPr>
        <p:spPr/>
        <p:txBody>
          <a:bodyPr/>
          <a:lstStyle/>
          <a:p>
            <a:r>
              <a:rPr lang="de-DE" dirty="0"/>
              <a:t>Rückblick</a:t>
            </a:r>
          </a:p>
        </p:txBody>
      </p:sp>
      <p:graphicFrame>
        <p:nvGraphicFramePr>
          <p:cNvPr id="9" name="Diagramm 8">
            <a:extLst>
              <a:ext uri="{FF2B5EF4-FFF2-40B4-BE49-F238E27FC236}">
                <a16:creationId xmlns:a16="http://schemas.microsoft.com/office/drawing/2014/main" id="{7F46EB3B-28AD-4143-A68F-622924F8C60D}"/>
              </a:ext>
            </a:extLst>
          </p:cNvPr>
          <p:cNvGraphicFramePr/>
          <p:nvPr/>
        </p:nvGraphicFramePr>
        <p:xfrm>
          <a:off x="371481" y="921379"/>
          <a:ext cx="1823079" cy="371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Gerade Verbindung mit Pfeil 10">
            <a:extLst>
              <a:ext uri="{FF2B5EF4-FFF2-40B4-BE49-F238E27FC236}">
                <a16:creationId xmlns:a16="http://schemas.microsoft.com/office/drawing/2014/main" id="{50FADD09-5B1C-41A8-8869-FC375F898995}"/>
              </a:ext>
            </a:extLst>
          </p:cNvPr>
          <p:cNvCxnSpPr/>
          <p:nvPr/>
        </p:nvCxnSpPr>
        <p:spPr>
          <a:xfrm flipH="1">
            <a:off x="785180" y="1311994"/>
            <a:ext cx="10515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102625"/>
      </p:ext>
    </p:extLst>
  </p:cSld>
  <p:clrMapOvr>
    <a:masterClrMapping/>
  </p:clrMapOvr>
  <p:extLst mod="1">
    <p:ext uri="{6950BFC3-D8DA-4A85-94F7-54DA5524770B}">
      <p188:commentRel xmlns="" xmlns:p188="http://schemas.microsoft.com/office/powerpoint/2018/8/main" r:id="rId7"/>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884B6-C0B7-6542-0681-69A252E5ACB2}"/>
              </a:ext>
            </a:extLst>
          </p:cNvPr>
          <p:cNvSpPr>
            <a:spLocks noGrp="1"/>
          </p:cNvSpPr>
          <p:nvPr>
            <p:ph type="title"/>
          </p:nvPr>
        </p:nvSpPr>
        <p:spPr/>
        <p:txBody>
          <a:bodyPr/>
          <a:lstStyle/>
          <a:p>
            <a:r>
              <a:rPr lang="de-DE"/>
              <a:t>Ergebnisübersicht</a:t>
            </a:r>
          </a:p>
        </p:txBody>
      </p:sp>
      <p:sp>
        <p:nvSpPr>
          <p:cNvPr id="3" name="Inhaltsplatzhalter 2">
            <a:extLst>
              <a:ext uri="{FF2B5EF4-FFF2-40B4-BE49-F238E27FC236}">
                <a16:creationId xmlns:a16="http://schemas.microsoft.com/office/drawing/2014/main" id="{220A3ACF-F9CF-A678-397F-739644B03A31}"/>
              </a:ext>
            </a:extLst>
          </p:cNvPr>
          <p:cNvSpPr>
            <a:spLocks noGrp="1"/>
          </p:cNvSpPr>
          <p:nvPr>
            <p:ph idx="1"/>
          </p:nvPr>
        </p:nvSpPr>
        <p:spPr>
          <a:xfrm>
            <a:off x="371481" y="1785938"/>
            <a:ext cx="11359602" cy="4019550"/>
          </a:xfrm>
          <a:ln>
            <a:solidFill>
              <a:schemeClr val="bg1">
                <a:lumMod val="75000"/>
              </a:schemeClr>
            </a:solidFill>
            <a:prstDash val="dash"/>
          </a:ln>
        </p:spPr>
        <p:txBody>
          <a:bodyPr/>
          <a:lstStyle/>
          <a:p>
            <a:pPr marL="0" indent="0">
              <a:buNone/>
            </a:pPr>
            <a:r>
              <a:rPr lang="de-DE" i="1" dirty="0">
                <a:solidFill>
                  <a:schemeClr val="bg1">
                    <a:lumMod val="75000"/>
                  </a:schemeClr>
                </a:solidFill>
              </a:rPr>
              <a:t>Hier können die Ergebnisse eingetragen werden.</a:t>
            </a:r>
          </a:p>
        </p:txBody>
      </p:sp>
      <p:sp>
        <p:nvSpPr>
          <p:cNvPr id="4" name="Textplatzhalter 3">
            <a:extLst>
              <a:ext uri="{FF2B5EF4-FFF2-40B4-BE49-F238E27FC236}">
                <a16:creationId xmlns:a16="http://schemas.microsoft.com/office/drawing/2014/main" id="{7272E888-956E-27C1-01CF-0F0F0EC85CC5}"/>
              </a:ext>
            </a:extLst>
          </p:cNvPr>
          <p:cNvSpPr>
            <a:spLocks noGrp="1"/>
          </p:cNvSpPr>
          <p:nvPr>
            <p:ph type="body" sz="quarter" idx="13"/>
          </p:nvPr>
        </p:nvSpPr>
        <p:spPr/>
        <p:txBody>
          <a:bodyPr/>
          <a:lstStyle/>
          <a:p>
            <a:r>
              <a:rPr lang="de-DE" dirty="0"/>
              <a:t>Aktuelle Beschaffungswege</a:t>
            </a:r>
          </a:p>
        </p:txBody>
      </p:sp>
      <p:pic>
        <p:nvPicPr>
          <p:cNvPr id="7" name="Grafik 6" descr="Sterne">
            <a:extLst>
              <a:ext uri="{FF2B5EF4-FFF2-40B4-BE49-F238E27FC236}">
                <a16:creationId xmlns:a16="http://schemas.microsoft.com/office/drawing/2014/main" id="{8C9CC423-DC70-495B-BD13-BCB6CF3EBF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3104" y="4670550"/>
            <a:ext cx="1642946" cy="1642946"/>
          </a:xfrm>
          <a:prstGeom prst="rect">
            <a:avLst/>
          </a:prstGeom>
        </p:spPr>
      </p:pic>
    </p:spTree>
    <p:extLst>
      <p:ext uri="{BB962C8B-B14F-4D97-AF65-F5344CB8AC3E}">
        <p14:creationId xmlns:p14="http://schemas.microsoft.com/office/powerpoint/2010/main" val="386736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6E8686E-DEFD-4BD1-9147-99CFF3FCA3E8}"/>
              </a:ext>
            </a:extLst>
          </p:cNvPr>
          <p:cNvSpPr>
            <a:spLocks noGrp="1"/>
          </p:cNvSpPr>
          <p:nvPr>
            <p:ph type="ctrTitle"/>
          </p:nvPr>
        </p:nvSpPr>
        <p:spPr/>
        <p:txBody>
          <a:bodyPr/>
          <a:lstStyle/>
          <a:p>
            <a:r>
              <a:rPr lang="de-DE" dirty="0"/>
              <a:t>Diskussionsrunde</a:t>
            </a:r>
          </a:p>
        </p:txBody>
      </p:sp>
      <p:sp>
        <p:nvSpPr>
          <p:cNvPr id="7" name="Untertitel 6">
            <a:extLst>
              <a:ext uri="{FF2B5EF4-FFF2-40B4-BE49-F238E27FC236}">
                <a16:creationId xmlns:a16="http://schemas.microsoft.com/office/drawing/2014/main" id="{18C31499-4C11-42DB-B253-75A60490001A}"/>
              </a:ext>
            </a:extLst>
          </p:cNvPr>
          <p:cNvSpPr>
            <a:spLocks noGrp="1"/>
          </p:cNvSpPr>
          <p:nvPr>
            <p:ph type="subTitle" idx="1"/>
          </p:nvPr>
        </p:nvSpPr>
        <p:spPr/>
        <p:txBody>
          <a:bodyPr/>
          <a:lstStyle/>
          <a:p>
            <a:r>
              <a:rPr lang="de-DE" dirty="0"/>
              <a:t>Hürden und Potenzial</a:t>
            </a:r>
          </a:p>
        </p:txBody>
      </p:sp>
    </p:spTree>
    <p:extLst>
      <p:ext uri="{BB962C8B-B14F-4D97-AF65-F5344CB8AC3E}">
        <p14:creationId xmlns:p14="http://schemas.microsoft.com/office/powerpoint/2010/main" val="2178562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FFF65AD-7AF3-70CC-D4AB-58159D32EB8E}"/>
              </a:ext>
            </a:extLst>
          </p:cNvPr>
          <p:cNvSpPr>
            <a:spLocks noGrp="1"/>
          </p:cNvSpPr>
          <p:nvPr>
            <p:ph type="ctrTitle"/>
          </p:nvPr>
        </p:nvSpPr>
        <p:spPr/>
        <p:txBody>
          <a:bodyPr/>
          <a:lstStyle/>
          <a:p>
            <a:r>
              <a:rPr lang="de-DE"/>
              <a:t>PAUSE</a:t>
            </a:r>
          </a:p>
        </p:txBody>
      </p:sp>
      <p:sp>
        <p:nvSpPr>
          <p:cNvPr id="7" name="Untertitel 6">
            <a:extLst>
              <a:ext uri="{FF2B5EF4-FFF2-40B4-BE49-F238E27FC236}">
                <a16:creationId xmlns:a16="http://schemas.microsoft.com/office/drawing/2014/main" id="{30EE8063-15E1-6239-4715-6722CF4B786E}"/>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3553993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Ausblick: Wie geht es in meiner Einrichtung weiter?</a:t>
            </a:r>
            <a:br>
              <a:rPr lang="de-DE" dirty="0"/>
            </a:b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09393" cy="4019550"/>
          </a:xfrm>
        </p:spPr>
        <p:txBody>
          <a:bodyPr/>
          <a:lstStyle/>
          <a:p>
            <a:pPr marL="0" indent="0">
              <a:buNone/>
            </a:pPr>
            <a:r>
              <a:rPr lang="de-DE" dirty="0"/>
              <a:t>Jeder Teilnehmende bekommt eine Postkarte oder ein Brief. Nun sollen die Teilnehmenden überlegen, welche Aspekte bei ihnen in der Einrichtung im Hinblick auf die Workshop-Thematik bereits umgesetzt wurden und welche Maßnahmen Sie in Zukunft noch umsetzen wollen.</a:t>
            </a:r>
          </a:p>
          <a:p>
            <a:pPr marL="0" indent="0">
              <a:buNone/>
            </a:pPr>
            <a:r>
              <a:rPr lang="de-DE" dirty="0"/>
              <a:t>Diese Gedanken, sollen sie auf der Postkarte verschriftlichen und diese mit der Adresse ihrer Einrichtung versehen. </a:t>
            </a:r>
          </a:p>
          <a:p>
            <a:pPr marL="0" indent="0">
              <a:buNone/>
            </a:pPr>
            <a:r>
              <a:rPr lang="de-DE" dirty="0"/>
              <a:t>Im Anschluss werden die Postkarten/Briefe von dem/der Dozent*in eingesammelt.</a:t>
            </a:r>
          </a:p>
          <a:p>
            <a:pPr marL="0" indent="0">
              <a:buNone/>
            </a:pPr>
            <a:endParaRPr lang="de-DE" dirty="0"/>
          </a:p>
          <a:p>
            <a:pPr marL="0" indent="0">
              <a:buNone/>
            </a:pPr>
            <a:r>
              <a:rPr lang="de-DE" dirty="0"/>
              <a:t>Nach zwei bis drei Monaten nach dem letzten Workshop sollen die Postkarten/Briefe an die Einrichtungen gesendet werden. Dadurch sollen die Teilnehmenden an den Workshop und ihre Ziele erinnert werden.</a:t>
            </a:r>
          </a:p>
          <a:p>
            <a:pPr marL="0" indent="0">
              <a:buNone/>
            </a:pPr>
            <a:endParaRPr lang="de-DE" dirty="0"/>
          </a:p>
          <a:p>
            <a:pPr marL="0" indent="0">
              <a:buNone/>
            </a:pPr>
            <a:r>
              <a:rPr lang="de-DE" b="1" dirty="0"/>
              <a:t>Material:</a:t>
            </a:r>
            <a:r>
              <a:rPr lang="de-DE" dirty="0"/>
              <a:t> Postkarten/Briefe, Stifte</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1996786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08BD4E-B8DA-EB51-9BDA-7C2113FC50CA}"/>
              </a:ext>
            </a:extLst>
          </p:cNvPr>
          <p:cNvSpPr>
            <a:spLocks noGrp="1"/>
          </p:cNvSpPr>
          <p:nvPr>
            <p:ph type="ctrTitle"/>
          </p:nvPr>
        </p:nvSpPr>
        <p:spPr>
          <a:xfrm>
            <a:off x="2515461" y="1209792"/>
            <a:ext cx="7161077" cy="659408"/>
          </a:xfrm>
        </p:spPr>
        <p:txBody>
          <a:bodyPr/>
          <a:lstStyle/>
          <a:p>
            <a:r>
              <a:rPr lang="de-DE" dirty="0"/>
              <a:t>Ausblick</a:t>
            </a:r>
          </a:p>
        </p:txBody>
      </p:sp>
    </p:spTree>
    <p:extLst>
      <p:ext uri="{BB962C8B-B14F-4D97-AF65-F5344CB8AC3E}">
        <p14:creationId xmlns:p14="http://schemas.microsoft.com/office/powerpoint/2010/main" val="93251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a:extLst>
              <a:ext uri="{FF2B5EF4-FFF2-40B4-BE49-F238E27FC236}">
                <a16:creationId xmlns:a16="http://schemas.microsoft.com/office/drawing/2014/main" id="{3EB76030-468E-40CF-91E1-C182CA261DF1}"/>
              </a:ext>
            </a:extLst>
          </p:cNvPr>
          <p:cNvPicPr>
            <a:picLocks noGrp="1" noChangeAspect="1"/>
          </p:cNvPicPr>
          <p:nvPr>
            <p:ph type="pic" sz="quarter" idx="11"/>
          </p:nvPr>
        </p:nvPicPr>
        <p:blipFill>
          <a:blip r:embed="rId3"/>
          <a:srcRect t="26191" b="26191"/>
          <a:stretch>
            <a:fillRect/>
          </a:stretch>
        </p:blipFill>
        <p:spPr>
          <a:xfrm>
            <a:off x="0" y="1052513"/>
            <a:ext cx="12192000" cy="5805487"/>
          </a:xfrm>
        </p:spPr>
      </p:pic>
      <p:sp>
        <p:nvSpPr>
          <p:cNvPr id="4" name="Titel 3">
            <a:extLst>
              <a:ext uri="{FF2B5EF4-FFF2-40B4-BE49-F238E27FC236}">
                <a16:creationId xmlns:a16="http://schemas.microsoft.com/office/drawing/2014/main" id="{999BCAB2-24B4-C882-E299-1C52AB21D5B4}"/>
              </a:ext>
            </a:extLst>
          </p:cNvPr>
          <p:cNvSpPr>
            <a:spLocks noGrp="1"/>
          </p:cNvSpPr>
          <p:nvPr>
            <p:ph type="ctrTitle"/>
          </p:nvPr>
        </p:nvSpPr>
        <p:spPr/>
        <p:txBody>
          <a:bodyPr/>
          <a:lstStyle/>
          <a:p>
            <a:r>
              <a:rPr lang="de-DE" dirty="0"/>
              <a:t>Zukunftsmusik</a:t>
            </a:r>
            <a:br>
              <a:rPr lang="de-DE" dirty="0"/>
            </a:br>
            <a:r>
              <a:rPr lang="de-DE" sz="2400" dirty="0"/>
              <a:t>Ein Brief an mich selbst.</a:t>
            </a:r>
            <a:endParaRPr lang="de-DE" dirty="0"/>
          </a:p>
        </p:txBody>
      </p:sp>
      <p:sp>
        <p:nvSpPr>
          <p:cNvPr id="7" name="Rechteck 6">
            <a:extLst>
              <a:ext uri="{FF2B5EF4-FFF2-40B4-BE49-F238E27FC236}">
                <a16:creationId xmlns:a16="http://schemas.microsoft.com/office/drawing/2014/main" id="{13F04289-0F6A-4354-BAC1-CAC1FE1EAF1F}"/>
              </a:ext>
            </a:extLst>
          </p:cNvPr>
          <p:cNvSpPr/>
          <p:nvPr/>
        </p:nvSpPr>
        <p:spPr>
          <a:xfrm>
            <a:off x="1" y="6627168"/>
            <a:ext cx="5708276" cy="230832"/>
          </a:xfrm>
          <a:prstGeom prst="rect">
            <a:avLst/>
          </a:prstGeom>
          <a:solidFill>
            <a:schemeClr val="bg1"/>
          </a:solidFill>
        </p:spPr>
        <p:txBody>
          <a:bodyPr wrap="square">
            <a:spAutoFit/>
          </a:bodyPr>
          <a:lstStyle/>
          <a:p>
            <a:r>
              <a:rPr lang="de-DE" sz="900" dirty="0"/>
              <a:t>Bildquelle: KI generiert mit dem Copilot von Microsoft Edge -  </a:t>
            </a:r>
            <a:r>
              <a:rPr lang="de-DE" sz="900" dirty="0">
                <a:solidFill>
                  <a:srgbClr val="FF0000"/>
                </a:solidFill>
              </a:rPr>
              <a:t>gemeinfrei (daher nicht unter freier Lizenz.)</a:t>
            </a:r>
          </a:p>
        </p:txBody>
      </p:sp>
    </p:spTree>
    <p:extLst>
      <p:ext uri="{BB962C8B-B14F-4D97-AF65-F5344CB8AC3E}">
        <p14:creationId xmlns:p14="http://schemas.microsoft.com/office/powerpoint/2010/main" val="4191869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Ausblick: Wie geht es weiter?</a:t>
            </a: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481140"/>
            <a:ext cx="11409393" cy="4019550"/>
          </a:xfrm>
        </p:spPr>
        <p:txBody>
          <a:bodyPr/>
          <a:lstStyle/>
          <a:p>
            <a:pPr marL="0" indent="0">
              <a:buNone/>
            </a:pPr>
            <a:r>
              <a:rPr lang="de-DE" sz="2000" dirty="0">
                <a:latin typeface="Arial" panose="020B0604020202020204" pitchFamily="34" charset="0"/>
                <a:cs typeface="Arial" panose="020B0604020202020204" pitchFamily="34" charset="0"/>
              </a:rPr>
              <a:t>Der/Die Dozent*in bietet Raum, um gemeinsam über einen Ausblick innerhalb der Beschaffung in den verschiedenen Küchen nachzudenken. </a:t>
            </a:r>
          </a:p>
          <a:p>
            <a:pPr marL="0" indent="0">
              <a:buNone/>
            </a:pPr>
            <a:r>
              <a:rPr lang="de-DE" sz="2000" dirty="0">
                <a:latin typeface="Arial" panose="020B0604020202020204" pitchFamily="34" charset="0"/>
                <a:cs typeface="Arial" panose="020B0604020202020204" pitchFamily="34" charset="0"/>
              </a:rPr>
              <a:t>Dabei kann gefragt werden welche weiteren Unterstützungsmöglichkeiten die Teilnehmenden sich wünschen. Anschließend kann von weiteren Wegen, Transferaufgaben und Weiterbildungsmöglichkeiten berichtet werden. In diesem Rahmen kann auch auf die Website </a:t>
            </a:r>
            <a:r>
              <a:rPr lang="de-DE" sz="2000" i="1" dirty="0">
                <a:latin typeface="Arial" panose="020B0604020202020204" pitchFamily="34" charset="0"/>
                <a:cs typeface="Arial" panose="020B0604020202020204" pitchFamily="34" charset="0"/>
              </a:rPr>
              <a:t>ernaehrung-nachhaltigkeit.de </a:t>
            </a:r>
            <a:r>
              <a:rPr lang="de-DE" sz="2000" dirty="0">
                <a:latin typeface="Arial" panose="020B0604020202020204" pitchFamily="34" charset="0"/>
                <a:cs typeface="Arial" panose="020B0604020202020204" pitchFamily="34" charset="0"/>
              </a:rPr>
              <a:t>verwiesen werden.</a:t>
            </a:r>
          </a:p>
          <a:p>
            <a:pPr marL="0" indent="0">
              <a:buNone/>
            </a:pPr>
            <a:endParaRPr lang="de-DE" sz="2000" dirty="0">
              <a:latin typeface="Arial" panose="020B0604020202020204" pitchFamily="34" charset="0"/>
              <a:cs typeface="Arial" panose="020B0604020202020204" pitchFamily="34" charset="0"/>
            </a:endParaRPr>
          </a:p>
          <a:p>
            <a:pPr marL="0" indent="0">
              <a:buNone/>
            </a:pPr>
            <a:r>
              <a:rPr lang="de-DE" sz="2000" dirty="0"/>
              <a:t>Außerdem kann Platz geboten werden, um über ein mögliches Netzwerk innerhalb der Gruppe zu beraten.</a:t>
            </a:r>
          </a:p>
          <a:p>
            <a:pPr marL="0" indent="0">
              <a:buNone/>
            </a:pPr>
            <a:endParaRPr lang="de-DE" sz="2000" dirty="0">
              <a:latin typeface="Arial" panose="020B0604020202020204" pitchFamily="34" charset="0"/>
              <a:cs typeface="Arial" panose="020B0604020202020204" pitchFamily="34" charset="0"/>
            </a:endParaRPr>
          </a:p>
          <a:p>
            <a:pPr marL="0" indent="0">
              <a:buNone/>
            </a:pPr>
            <a:r>
              <a:rPr lang="de-DE" sz="2000" dirty="0">
                <a:latin typeface="Arial" panose="020B0604020202020204" pitchFamily="34" charset="0"/>
                <a:cs typeface="Arial" panose="020B0604020202020204" pitchFamily="34" charset="0"/>
              </a:rPr>
              <a:t>Bevor nun die Abschlussrunde kommt, kann noch einmal die Frage nach ungeklärten Aspekten aufgegriffen werden.</a:t>
            </a:r>
          </a:p>
          <a:p>
            <a:pPr marL="0" indent="0">
              <a:buNone/>
            </a:pPr>
            <a:endParaRPr lang="de-DE" sz="2000" b="1" dirty="0"/>
          </a:p>
          <a:p>
            <a:pPr marL="0" indent="0">
              <a:buNone/>
            </a:pPr>
            <a:r>
              <a:rPr lang="de-DE" sz="2000" b="1" dirty="0"/>
              <a:t>Material:</a:t>
            </a:r>
            <a:r>
              <a:rPr lang="de-DE" sz="2000" dirty="0"/>
              <a:t> /</a:t>
            </a:r>
          </a:p>
          <a:p>
            <a:pPr marL="0" indent="0">
              <a:buNone/>
            </a:pPr>
            <a:endParaRPr lang="de-DE" sz="2000" dirty="0"/>
          </a:p>
          <a:p>
            <a:pPr marL="0" indent="0">
              <a:buNone/>
            </a:pPr>
            <a:endParaRPr lang="de-DE" sz="2000" dirty="0"/>
          </a:p>
        </p:txBody>
      </p:sp>
    </p:spTree>
    <p:extLst>
      <p:ext uri="{BB962C8B-B14F-4D97-AF65-F5344CB8AC3E}">
        <p14:creationId xmlns:p14="http://schemas.microsoft.com/office/powerpoint/2010/main" val="3175032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EB222901-52D1-374D-52F4-2DDD08DD7F5F}"/>
              </a:ext>
            </a:extLst>
          </p:cNvPr>
          <p:cNvSpPr>
            <a:spLocks noGrp="1"/>
          </p:cNvSpPr>
          <p:nvPr>
            <p:ph type="body" sz="quarter" idx="15"/>
          </p:nvPr>
        </p:nvSpPr>
        <p:spPr>
          <a:solidFill>
            <a:schemeClr val="bg1">
              <a:lumMod val="50000"/>
            </a:schemeClr>
          </a:solidFill>
        </p:spPr>
        <p:txBody>
          <a:bodyPr/>
          <a:lstStyle/>
          <a:p>
            <a:pPr marL="354965" indent="-354965"/>
            <a:endParaRPr lang="de-DE" sz="4800" dirty="0">
              <a:cs typeface="Arial"/>
            </a:endParaRPr>
          </a:p>
          <a:p>
            <a:pPr marL="354965" indent="-354965"/>
            <a:r>
              <a:rPr lang="de-DE" sz="4800" dirty="0">
                <a:cs typeface="Arial"/>
              </a:rPr>
              <a:t>Wie geht es weiter?</a:t>
            </a:r>
          </a:p>
        </p:txBody>
      </p:sp>
      <p:sp>
        <p:nvSpPr>
          <p:cNvPr id="4" name="Titel 3">
            <a:extLst>
              <a:ext uri="{FF2B5EF4-FFF2-40B4-BE49-F238E27FC236}">
                <a16:creationId xmlns:a16="http://schemas.microsoft.com/office/drawing/2014/main" id="{999BCAB2-24B4-C882-E299-1C52AB21D5B4}"/>
              </a:ext>
            </a:extLst>
          </p:cNvPr>
          <p:cNvSpPr>
            <a:spLocks noGrp="1"/>
          </p:cNvSpPr>
          <p:nvPr>
            <p:ph type="title"/>
          </p:nvPr>
        </p:nvSpPr>
        <p:spPr/>
        <p:txBody>
          <a:bodyPr/>
          <a:lstStyle/>
          <a:p>
            <a:r>
              <a:rPr lang="de-DE"/>
              <a:t>Ausblick</a:t>
            </a:r>
          </a:p>
        </p:txBody>
      </p:sp>
      <p:graphicFrame>
        <p:nvGraphicFramePr>
          <p:cNvPr id="7" name="Diagramm 6">
            <a:extLst>
              <a:ext uri="{FF2B5EF4-FFF2-40B4-BE49-F238E27FC236}">
                <a16:creationId xmlns:a16="http://schemas.microsoft.com/office/drawing/2014/main" id="{3B0DFE49-42AB-4A97-99A8-1F34A4FCE1B8}"/>
              </a:ext>
            </a:extLst>
          </p:cNvPr>
          <p:cNvGraphicFramePr/>
          <p:nvPr/>
        </p:nvGraphicFramePr>
        <p:xfrm>
          <a:off x="371481" y="921379"/>
          <a:ext cx="1823079" cy="371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Gerade Verbindung mit Pfeil 7">
            <a:extLst>
              <a:ext uri="{FF2B5EF4-FFF2-40B4-BE49-F238E27FC236}">
                <a16:creationId xmlns:a16="http://schemas.microsoft.com/office/drawing/2014/main" id="{EB14799C-A32B-40B0-AB6D-01723DB81719}"/>
              </a:ext>
            </a:extLst>
          </p:cNvPr>
          <p:cNvCxnSpPr>
            <a:cxnSpLocks/>
          </p:cNvCxnSpPr>
          <p:nvPr/>
        </p:nvCxnSpPr>
        <p:spPr>
          <a:xfrm>
            <a:off x="785180" y="1311994"/>
            <a:ext cx="169188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676992"/>
      </p:ext>
    </p:extLst>
  </p:cSld>
  <p:clrMapOvr>
    <a:masterClrMapping/>
  </p:clrMapOvr>
  <p:extLst mod="1">
    <p:ext uri="{6950BFC3-D8DA-4A85-94F7-54DA5524770B}">
      <p188:commentRel xmlns="" xmlns:p188="http://schemas.microsoft.com/office/powerpoint/2018/8/main" r:id="rId8"/>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Änderungshistorie</a:t>
            </a:r>
            <a:endParaRPr lang="de-DE" b="1" kern="12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
              </a:spcBef>
              <a:buNone/>
            </a:pPr>
            <a:endParaRPr lang="de-DE" sz="2000" dirty="0">
              <a:latin typeface="Arial" panose="020B0604020202020204" pitchFamily="34" charset="0"/>
              <a:cs typeface="Arial" panose="020B0604020202020204" pitchFamily="34" charset="0"/>
            </a:endParaRPr>
          </a:p>
        </p:txBody>
      </p:sp>
      <p:graphicFrame>
        <p:nvGraphicFramePr>
          <p:cNvPr id="8" name="Tabelle 7">
            <a:extLst>
              <a:ext uri="{FF2B5EF4-FFF2-40B4-BE49-F238E27FC236}">
                <a16:creationId xmlns:a16="http://schemas.microsoft.com/office/drawing/2014/main" id="{F190E8F0-97D6-4CFD-9BAC-36F284FF95F0}"/>
              </a:ext>
            </a:extLst>
          </p:cNvPr>
          <p:cNvGraphicFramePr>
            <a:graphicFrameLocks noGrp="1"/>
          </p:cNvGraphicFramePr>
          <p:nvPr>
            <p:extLst/>
          </p:nvPr>
        </p:nvGraphicFramePr>
        <p:xfrm>
          <a:off x="371357" y="1277472"/>
          <a:ext cx="10837113" cy="4961965"/>
        </p:xfrm>
        <a:graphic>
          <a:graphicData uri="http://schemas.openxmlformats.org/drawingml/2006/table">
            <a:tbl>
              <a:tblPr firstRow="1" bandRow="1"/>
              <a:tblGrid>
                <a:gridCol w="991813">
                  <a:extLst>
                    <a:ext uri="{9D8B030D-6E8A-4147-A177-3AD203B41FA5}">
                      <a16:colId xmlns:a16="http://schemas.microsoft.com/office/drawing/2014/main" val="1205430349"/>
                    </a:ext>
                  </a:extLst>
                </a:gridCol>
                <a:gridCol w="1359486">
                  <a:extLst>
                    <a:ext uri="{9D8B030D-6E8A-4147-A177-3AD203B41FA5}">
                      <a16:colId xmlns:a16="http://schemas.microsoft.com/office/drawing/2014/main" val="1829774173"/>
                    </a:ext>
                  </a:extLst>
                </a:gridCol>
                <a:gridCol w="8485814">
                  <a:extLst>
                    <a:ext uri="{9D8B030D-6E8A-4147-A177-3AD203B41FA5}">
                      <a16:colId xmlns:a16="http://schemas.microsoft.com/office/drawing/2014/main" val="2381613484"/>
                    </a:ext>
                  </a:extLst>
                </a:gridCol>
              </a:tblGrid>
              <a:tr h="354625">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Version</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Datum</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Änderungen</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91429997"/>
                  </a:ext>
                </a:extLst>
              </a:tr>
              <a:tr h="767890">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421974"/>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437787"/>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804503"/>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7625673"/>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44514"/>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028595"/>
                  </a:ext>
                </a:extLst>
              </a:tr>
            </a:tbl>
          </a:graphicData>
        </a:graphic>
      </p:graphicFrame>
    </p:spTree>
    <p:extLst>
      <p:ext uri="{BB962C8B-B14F-4D97-AF65-F5344CB8AC3E}">
        <p14:creationId xmlns:p14="http://schemas.microsoft.com/office/powerpoint/2010/main" val="68427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EB222901-52D1-374D-52F4-2DDD08DD7F5F}"/>
              </a:ext>
            </a:extLst>
          </p:cNvPr>
          <p:cNvSpPr>
            <a:spLocks noGrp="1"/>
          </p:cNvSpPr>
          <p:nvPr>
            <p:ph type="body" sz="quarter" idx="15"/>
          </p:nvPr>
        </p:nvSpPr>
        <p:spPr>
          <a:solidFill>
            <a:schemeClr val="bg1">
              <a:lumMod val="50000"/>
            </a:schemeClr>
          </a:solidFill>
        </p:spPr>
        <p:txBody>
          <a:bodyPr/>
          <a:lstStyle/>
          <a:p>
            <a:r>
              <a:rPr lang="de-DE" dirty="0"/>
              <a:t>Wie haben sich Ihre Perspektiven oder Ansichten durch die behandelten Inhalte verändert?</a:t>
            </a:r>
          </a:p>
          <a:p>
            <a:endParaRPr lang="de-DE" dirty="0"/>
          </a:p>
          <a:p>
            <a:r>
              <a:rPr lang="de-DE" dirty="0"/>
              <a:t>Welche weiteren Ressourcen oder Unterstützung benötigen Sie, um die behandelten Inhalte erfolgreich umzusetzen?</a:t>
            </a:r>
          </a:p>
        </p:txBody>
      </p:sp>
      <p:sp>
        <p:nvSpPr>
          <p:cNvPr id="4" name="Titel 3">
            <a:extLst>
              <a:ext uri="{FF2B5EF4-FFF2-40B4-BE49-F238E27FC236}">
                <a16:creationId xmlns:a16="http://schemas.microsoft.com/office/drawing/2014/main" id="{999BCAB2-24B4-C882-E299-1C52AB21D5B4}"/>
              </a:ext>
            </a:extLst>
          </p:cNvPr>
          <p:cNvSpPr>
            <a:spLocks noGrp="1"/>
          </p:cNvSpPr>
          <p:nvPr>
            <p:ph type="title"/>
          </p:nvPr>
        </p:nvSpPr>
        <p:spPr>
          <a:xfrm>
            <a:off x="371481" y="374658"/>
            <a:ext cx="8824913" cy="569913"/>
          </a:xfrm>
        </p:spPr>
        <p:txBody>
          <a:bodyPr/>
          <a:lstStyle/>
          <a:p>
            <a:r>
              <a:rPr lang="de-DE"/>
              <a:t>Ausblick</a:t>
            </a:r>
          </a:p>
        </p:txBody>
      </p:sp>
      <p:graphicFrame>
        <p:nvGraphicFramePr>
          <p:cNvPr id="7" name="Diagramm 6">
            <a:extLst>
              <a:ext uri="{FF2B5EF4-FFF2-40B4-BE49-F238E27FC236}">
                <a16:creationId xmlns:a16="http://schemas.microsoft.com/office/drawing/2014/main" id="{A1F3E01D-78ED-4103-B1AC-DCE20A0C9B68}"/>
              </a:ext>
            </a:extLst>
          </p:cNvPr>
          <p:cNvGraphicFramePr/>
          <p:nvPr/>
        </p:nvGraphicFramePr>
        <p:xfrm>
          <a:off x="371481" y="921379"/>
          <a:ext cx="1823079" cy="371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Gerade Verbindung mit Pfeil 7">
            <a:extLst>
              <a:ext uri="{FF2B5EF4-FFF2-40B4-BE49-F238E27FC236}">
                <a16:creationId xmlns:a16="http://schemas.microsoft.com/office/drawing/2014/main" id="{A5D5FC0B-3649-4CBC-8594-8DCD67EA273A}"/>
              </a:ext>
            </a:extLst>
          </p:cNvPr>
          <p:cNvCxnSpPr>
            <a:cxnSpLocks/>
          </p:cNvCxnSpPr>
          <p:nvPr/>
        </p:nvCxnSpPr>
        <p:spPr>
          <a:xfrm>
            <a:off x="785180" y="1311994"/>
            <a:ext cx="10515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251357"/>
      </p:ext>
    </p:extLst>
  </p:cSld>
  <p:clrMapOvr>
    <a:masterClrMapping/>
  </p:clrMapOvr>
  <p:extLst mod="1">
    <p:ext uri="{6950BFC3-D8DA-4A85-94F7-54DA5524770B}">
      <p188:commentRel xmlns="" xmlns:p188="http://schemas.microsoft.com/office/powerpoint/2018/8/main" r:id="rId7"/>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a:extLst>
              <a:ext uri="{FF2B5EF4-FFF2-40B4-BE49-F238E27FC236}">
                <a16:creationId xmlns:a16="http://schemas.microsoft.com/office/drawing/2014/main" id="{7FC7B09C-EF09-4B55-A418-E835554D2353}"/>
              </a:ext>
            </a:extLst>
          </p:cNvPr>
          <p:cNvPicPr>
            <a:picLocks noGrp="1" noChangeAspect="1"/>
          </p:cNvPicPr>
          <p:nvPr>
            <p:ph type="pic" sz="quarter" idx="11"/>
          </p:nvPr>
        </p:nvPicPr>
        <p:blipFill>
          <a:blip r:embed="rId3"/>
          <a:srcRect t="26191" b="26191"/>
          <a:stretch>
            <a:fillRect/>
          </a:stretch>
        </p:blipFill>
        <p:spPr>
          <a:xfrm>
            <a:off x="0" y="1052736"/>
            <a:ext cx="12192000" cy="5805264"/>
          </a:xfrm>
        </p:spPr>
      </p:pic>
      <p:sp>
        <p:nvSpPr>
          <p:cNvPr id="4" name="Titel 3">
            <a:extLst>
              <a:ext uri="{FF2B5EF4-FFF2-40B4-BE49-F238E27FC236}">
                <a16:creationId xmlns:a16="http://schemas.microsoft.com/office/drawing/2014/main" id="{999BCAB2-24B4-C882-E299-1C52AB21D5B4}"/>
              </a:ext>
            </a:extLst>
          </p:cNvPr>
          <p:cNvSpPr>
            <a:spLocks noGrp="1"/>
          </p:cNvSpPr>
          <p:nvPr>
            <p:ph type="ctrTitle"/>
          </p:nvPr>
        </p:nvSpPr>
        <p:spPr>
          <a:xfrm>
            <a:off x="6600056" y="2096852"/>
            <a:ext cx="5591943" cy="1980220"/>
          </a:xfrm>
        </p:spPr>
        <p:txBody>
          <a:bodyPr/>
          <a:lstStyle/>
          <a:p>
            <a:r>
              <a:rPr lang="de-DE" dirty="0"/>
              <a:t>Netzwerk</a:t>
            </a:r>
          </a:p>
        </p:txBody>
      </p:sp>
      <p:sp>
        <p:nvSpPr>
          <p:cNvPr id="7" name="Rechteck 6">
            <a:extLst>
              <a:ext uri="{FF2B5EF4-FFF2-40B4-BE49-F238E27FC236}">
                <a16:creationId xmlns:a16="http://schemas.microsoft.com/office/drawing/2014/main" id="{01164616-FBF4-43B3-B2BE-B7C5A0227E31}"/>
              </a:ext>
            </a:extLst>
          </p:cNvPr>
          <p:cNvSpPr/>
          <p:nvPr/>
        </p:nvSpPr>
        <p:spPr>
          <a:xfrm>
            <a:off x="1" y="6627168"/>
            <a:ext cx="5708276" cy="230832"/>
          </a:xfrm>
          <a:prstGeom prst="rect">
            <a:avLst/>
          </a:prstGeom>
          <a:solidFill>
            <a:schemeClr val="bg1"/>
          </a:solidFill>
        </p:spPr>
        <p:txBody>
          <a:bodyPr wrap="square">
            <a:spAutoFit/>
          </a:bodyPr>
          <a:lstStyle/>
          <a:p>
            <a:r>
              <a:rPr lang="de-DE" sz="900" dirty="0"/>
              <a:t>Bildquelle: KI generiert mit dem Copilot von Microsoft Edge -  </a:t>
            </a:r>
            <a:r>
              <a:rPr lang="de-DE" sz="900" dirty="0">
                <a:solidFill>
                  <a:srgbClr val="FF0000"/>
                </a:solidFill>
              </a:rPr>
              <a:t>gemeinfrei (daher nicht unter freier Lizenz)</a:t>
            </a:r>
          </a:p>
        </p:txBody>
      </p:sp>
    </p:spTree>
    <p:extLst>
      <p:ext uri="{BB962C8B-B14F-4D97-AF65-F5344CB8AC3E}">
        <p14:creationId xmlns:p14="http://schemas.microsoft.com/office/powerpoint/2010/main" val="28622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F957E89-D591-47EF-B7E6-80C9F60E92A0}"/>
              </a:ext>
            </a:extLst>
          </p:cNvPr>
          <p:cNvSpPr/>
          <p:nvPr/>
        </p:nvSpPr>
        <p:spPr>
          <a:xfrm>
            <a:off x="371357" y="1376772"/>
            <a:ext cx="11449286" cy="4936724"/>
          </a:xfrm>
          <a:prstGeom prst="rect">
            <a:avLst/>
          </a:prstGeom>
          <a:solidFill>
            <a:srgbClr val="EBEBEB"/>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900" dirty="0">
                <a:solidFill>
                  <a:schemeClr val="tx1"/>
                </a:solidFill>
              </a:rPr>
              <a:t>H</a:t>
            </a:r>
          </a:p>
        </p:txBody>
      </p:sp>
      <p:sp>
        <p:nvSpPr>
          <p:cNvPr id="2" name="Titel 1">
            <a:extLst>
              <a:ext uri="{FF2B5EF4-FFF2-40B4-BE49-F238E27FC236}">
                <a16:creationId xmlns:a16="http://schemas.microsoft.com/office/drawing/2014/main" id="{28A8FF8C-FE1F-45B6-83E8-419E57CD767B}"/>
              </a:ext>
            </a:extLst>
          </p:cNvPr>
          <p:cNvSpPr>
            <a:spLocks noGrp="1"/>
          </p:cNvSpPr>
          <p:nvPr>
            <p:ph type="title"/>
          </p:nvPr>
        </p:nvSpPr>
        <p:spPr/>
        <p:txBody>
          <a:bodyPr/>
          <a:lstStyle/>
          <a:p>
            <a:r>
              <a:rPr lang="de-DE" dirty="0"/>
              <a:t>Projekt-Website</a:t>
            </a:r>
          </a:p>
        </p:txBody>
      </p:sp>
      <p:sp>
        <p:nvSpPr>
          <p:cNvPr id="4" name="Textplatzhalter 3">
            <a:extLst>
              <a:ext uri="{FF2B5EF4-FFF2-40B4-BE49-F238E27FC236}">
                <a16:creationId xmlns:a16="http://schemas.microsoft.com/office/drawing/2014/main" id="{7129BBFE-9654-41AA-9E9A-EC3EFB7964F7}"/>
              </a:ext>
            </a:extLst>
          </p:cNvPr>
          <p:cNvSpPr>
            <a:spLocks noGrp="1"/>
          </p:cNvSpPr>
          <p:nvPr>
            <p:ph type="body" sz="quarter" idx="13"/>
          </p:nvPr>
        </p:nvSpPr>
        <p:spPr/>
        <p:txBody>
          <a:bodyPr/>
          <a:lstStyle/>
          <a:p>
            <a:r>
              <a:rPr lang="de-DE" dirty="0"/>
              <a:t>ernaehrung-nachhaltigkeit.de</a:t>
            </a:r>
          </a:p>
        </p:txBody>
      </p:sp>
      <p:pic>
        <p:nvPicPr>
          <p:cNvPr id="6" name="Grafik 5">
            <a:hlinkClick r:id="rId2"/>
            <a:extLst>
              <a:ext uri="{FF2B5EF4-FFF2-40B4-BE49-F238E27FC236}">
                <a16:creationId xmlns:a16="http://schemas.microsoft.com/office/drawing/2014/main" id="{1125A76E-0551-41AF-AC20-75A0956409E8}"/>
              </a:ext>
            </a:extLst>
          </p:cNvPr>
          <p:cNvPicPr>
            <a:picLocks noChangeAspect="1"/>
          </p:cNvPicPr>
          <p:nvPr/>
        </p:nvPicPr>
        <p:blipFill>
          <a:blip r:embed="rId3"/>
          <a:stretch>
            <a:fillRect/>
          </a:stretch>
        </p:blipFill>
        <p:spPr>
          <a:xfrm>
            <a:off x="2118711" y="1442145"/>
            <a:ext cx="7954578" cy="4764257"/>
          </a:xfrm>
          <a:prstGeom prst="rect">
            <a:avLst/>
          </a:prstGeom>
        </p:spPr>
      </p:pic>
      <p:sp>
        <p:nvSpPr>
          <p:cNvPr id="8" name="Textfeld 7">
            <a:extLst>
              <a:ext uri="{FF2B5EF4-FFF2-40B4-BE49-F238E27FC236}">
                <a16:creationId xmlns:a16="http://schemas.microsoft.com/office/drawing/2014/main" id="{9F2AB538-2046-4127-AA47-93D269A2D6D0}"/>
              </a:ext>
            </a:extLst>
          </p:cNvPr>
          <p:cNvSpPr txBox="1"/>
          <p:nvPr/>
        </p:nvSpPr>
        <p:spPr>
          <a:xfrm rot="991980">
            <a:off x="10273937" y="3500846"/>
            <a:ext cx="1447832" cy="389017"/>
          </a:xfrm>
          <a:prstGeom prst="rect">
            <a:avLst/>
          </a:prstGeom>
          <a:noFill/>
        </p:spPr>
        <p:txBody>
          <a:bodyPr wrap="none" rtlCol="0">
            <a:spAutoFit/>
          </a:bodyPr>
          <a:lstStyle/>
          <a:p>
            <a:pPr>
              <a:lnSpc>
                <a:spcPct val="110000"/>
              </a:lnSpc>
            </a:pPr>
            <a:r>
              <a:rPr lang="de-DE" sz="1900" dirty="0">
                <a:solidFill>
                  <a:schemeClr val="bg1">
                    <a:lumMod val="50000"/>
                  </a:schemeClr>
                </a:solidFill>
              </a:rPr>
              <a:t>Hier klicken</a:t>
            </a:r>
          </a:p>
        </p:txBody>
      </p:sp>
      <p:cxnSp>
        <p:nvCxnSpPr>
          <p:cNvPr id="10" name="Gerade Verbindung mit Pfeil 9">
            <a:extLst>
              <a:ext uri="{FF2B5EF4-FFF2-40B4-BE49-F238E27FC236}">
                <a16:creationId xmlns:a16="http://schemas.microsoft.com/office/drawing/2014/main" id="{78129889-90FC-470B-B8FA-15BC6B0B87F8}"/>
              </a:ext>
            </a:extLst>
          </p:cNvPr>
          <p:cNvCxnSpPr/>
          <p:nvPr/>
        </p:nvCxnSpPr>
        <p:spPr>
          <a:xfrm flipH="1" flipV="1">
            <a:off x="10203482" y="3665520"/>
            <a:ext cx="1247503" cy="35922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D2E22348-8A4F-4B9C-A04E-6EADE894CD76}"/>
              </a:ext>
            </a:extLst>
          </p:cNvPr>
          <p:cNvSpPr/>
          <p:nvPr/>
        </p:nvSpPr>
        <p:spPr>
          <a:xfrm>
            <a:off x="8564251" y="1130209"/>
            <a:ext cx="3278462" cy="307777"/>
          </a:xfrm>
          <a:prstGeom prst="rect">
            <a:avLst/>
          </a:prstGeom>
        </p:spPr>
        <p:txBody>
          <a:bodyPr wrap="none">
            <a:spAutoFit/>
          </a:bodyPr>
          <a:lstStyle/>
          <a:p>
            <a:r>
              <a:rPr lang="de-DE" sz="1400" dirty="0">
                <a:solidFill>
                  <a:srgbClr val="FF0000"/>
                </a:solidFill>
                <a:ea typeface="Calibri" panose="020F0502020204030204" pitchFamily="34" charset="0"/>
                <a:cs typeface="Times New Roman" panose="02020603050405020304" pitchFamily="18" charset="0"/>
              </a:rPr>
              <a:t>Screenshot ist nicht unter freier Lizenz.</a:t>
            </a:r>
            <a:endParaRPr lang="de-DE" sz="1400" dirty="0">
              <a:solidFill>
                <a:srgbClr val="FF0000"/>
              </a:solidFill>
            </a:endParaRPr>
          </a:p>
        </p:txBody>
      </p:sp>
    </p:spTree>
    <p:extLst>
      <p:ext uri="{BB962C8B-B14F-4D97-AF65-F5344CB8AC3E}">
        <p14:creationId xmlns:p14="http://schemas.microsoft.com/office/powerpoint/2010/main" val="1688515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FA6A62-6AB2-D697-5F5F-4EDA64777DFE}"/>
              </a:ext>
            </a:extLst>
          </p:cNvPr>
          <p:cNvSpPr>
            <a:spLocks noGrp="1"/>
          </p:cNvSpPr>
          <p:nvPr>
            <p:ph type="body" sz="quarter" idx="15"/>
          </p:nvPr>
        </p:nvSpPr>
        <p:spPr/>
        <p:txBody>
          <a:bodyPr/>
          <a:lstStyle/>
          <a:p>
            <a:pPr>
              <a:lnSpc>
                <a:spcPct val="150000"/>
              </a:lnSpc>
            </a:pPr>
            <a:endParaRPr lang="de-DE"/>
          </a:p>
          <a:p>
            <a:pPr>
              <a:lnSpc>
                <a:spcPct val="150000"/>
              </a:lnSpc>
            </a:pPr>
            <a:r>
              <a:rPr lang="de-DE"/>
              <a:t>Offene Fragen?</a:t>
            </a:r>
          </a:p>
          <a:p>
            <a:pPr>
              <a:lnSpc>
                <a:spcPct val="150000"/>
              </a:lnSpc>
            </a:pPr>
            <a:endParaRPr lang="de-DE"/>
          </a:p>
        </p:txBody>
      </p:sp>
      <p:sp>
        <p:nvSpPr>
          <p:cNvPr id="3" name="Titel 2">
            <a:extLst>
              <a:ext uri="{FF2B5EF4-FFF2-40B4-BE49-F238E27FC236}">
                <a16:creationId xmlns:a16="http://schemas.microsoft.com/office/drawing/2014/main" id="{48BDA6DC-57F7-6F8F-93DD-851E61DB51D0}"/>
              </a:ext>
            </a:extLst>
          </p:cNvPr>
          <p:cNvSpPr>
            <a:spLocks noGrp="1"/>
          </p:cNvSpPr>
          <p:nvPr>
            <p:ph type="title"/>
          </p:nvPr>
        </p:nvSpPr>
        <p:spPr/>
        <p:txBody>
          <a:bodyPr/>
          <a:lstStyle/>
          <a:p>
            <a:r>
              <a:rPr lang="de-DE" dirty="0"/>
              <a:t>Abschluss</a:t>
            </a:r>
          </a:p>
        </p:txBody>
      </p:sp>
      <p:graphicFrame>
        <p:nvGraphicFramePr>
          <p:cNvPr id="6" name="Diagramm 5">
            <a:extLst>
              <a:ext uri="{FF2B5EF4-FFF2-40B4-BE49-F238E27FC236}">
                <a16:creationId xmlns:a16="http://schemas.microsoft.com/office/drawing/2014/main" id="{80B491ED-B7A4-4C6F-A10D-B81EB2DEFDAF}"/>
              </a:ext>
            </a:extLst>
          </p:cNvPr>
          <p:cNvGraphicFramePr/>
          <p:nvPr/>
        </p:nvGraphicFramePr>
        <p:xfrm>
          <a:off x="371481" y="921379"/>
          <a:ext cx="1823079" cy="371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575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a:t>
            </a:r>
            <a:r>
              <a:rPr lang="de-DE" dirty="0">
                <a:latin typeface="Arial" panose="020B0604020202020204" pitchFamily="34" charset="0"/>
                <a:cs typeface="Arial" panose="020B0604020202020204" pitchFamily="34" charset="0"/>
              </a:rPr>
              <a:t>Fischernetz und Teich</a:t>
            </a: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09393" cy="4380946"/>
          </a:xfrm>
        </p:spPr>
        <p:txBody>
          <a:bodyPr/>
          <a:lstStyle/>
          <a:p>
            <a:pPr marL="0" indent="0">
              <a:buNone/>
            </a:pPr>
            <a:r>
              <a:rPr lang="de-DE" dirty="0"/>
              <a:t>Der/Die Dozent*in leitet die Abschluss-/Feedbackrunde ein. Dafür erhält jede*r Teilnehmer*in zwei Fische. Die Teilnehmer*innen werden gebeten, auf einen Fisch etwas Positives und auf den anderen etwas Negatives zu dem Seminar zu schreiben. Die Aussagen werden benannt und wahlweise in den Teich oder in das Netz geworfen. "Negative Fische" möchte man nicht behalten, deshalb wandern sie zurück in den Teich. Die "positiven Fische" möchte man behalten, deshalb wandern sie ins Fischernetz. Äußerungen werden nicht kommentiert und bewertet.</a:t>
            </a:r>
          </a:p>
          <a:p>
            <a:pPr marL="0" indent="0">
              <a:buNone/>
            </a:pPr>
            <a:r>
              <a:rPr lang="de-DE" i="1" dirty="0"/>
              <a:t>(Hinweise: Vereinfacht können auf einem Papierbogen auch ein Teich </a:t>
            </a:r>
          </a:p>
          <a:p>
            <a:pPr marL="0" indent="0">
              <a:buNone/>
            </a:pPr>
            <a:r>
              <a:rPr lang="de-DE" i="1" dirty="0"/>
              <a:t>und ein Fischernetz gezeichnet werden und die Teilnehmer*innen </a:t>
            </a:r>
          </a:p>
          <a:p>
            <a:pPr marL="0" indent="0">
              <a:buNone/>
            </a:pPr>
            <a:r>
              <a:rPr lang="de-DE" i="1" dirty="0"/>
              <a:t>zum Feedback aufgefordert werden, entweder etwas in den Teich </a:t>
            </a:r>
          </a:p>
          <a:p>
            <a:pPr marL="0" indent="0">
              <a:buNone/>
            </a:pPr>
            <a:r>
              <a:rPr lang="de-DE" i="1" dirty="0"/>
              <a:t>oder in das Fischernetz zu schreiben.)</a:t>
            </a:r>
          </a:p>
          <a:p>
            <a:pPr marL="0" indent="0">
              <a:buNone/>
            </a:pPr>
            <a:endParaRPr lang="de-DE" dirty="0"/>
          </a:p>
          <a:p>
            <a:pPr marL="0" indent="0">
              <a:buNone/>
            </a:pPr>
            <a:r>
              <a:rPr lang="de-DE" b="1" dirty="0"/>
              <a:t>Material:</a:t>
            </a:r>
            <a:r>
              <a:rPr lang="de-DE" dirty="0"/>
              <a:t> Moderationskarten (je nach Wunsch in Form von Fischen, Stifte, Teich (kann durch ein Band/Seil gelegt werden), Netz (z.B. Gemüsebeutel, aus Pappe gebastelt), Stellwand, Stecknadeln</a:t>
            </a:r>
          </a:p>
          <a:p>
            <a:pPr marL="0" indent="0">
              <a:buNone/>
            </a:pPr>
            <a:endParaRPr lang="de-DE" dirty="0"/>
          </a:p>
          <a:p>
            <a:pPr marL="0" indent="0">
              <a:buNone/>
            </a:pPr>
            <a:endParaRPr lang="de-DE" dirty="0"/>
          </a:p>
          <a:p>
            <a:pPr marL="0" indent="0">
              <a:buNone/>
            </a:pPr>
            <a:endParaRPr lang="de-DE" dirty="0"/>
          </a:p>
        </p:txBody>
      </p:sp>
      <p:sp>
        <p:nvSpPr>
          <p:cNvPr id="4" name="Textplatzhalter 3">
            <a:extLst>
              <a:ext uri="{FF2B5EF4-FFF2-40B4-BE49-F238E27FC236}">
                <a16:creationId xmlns:a16="http://schemas.microsoft.com/office/drawing/2014/main" id="{F2D3452C-3FD5-4207-842D-4F1B09A7BCC8}"/>
              </a:ext>
            </a:extLst>
          </p:cNvPr>
          <p:cNvSpPr>
            <a:spLocks noGrp="1"/>
          </p:cNvSpPr>
          <p:nvPr>
            <p:ph type="body" sz="quarter" idx="13"/>
          </p:nvPr>
        </p:nvSpPr>
        <p:spPr/>
        <p:txBody>
          <a:bodyPr/>
          <a:lstStyle/>
          <a:p>
            <a:endParaRPr lang="de-DE" dirty="0"/>
          </a:p>
        </p:txBody>
      </p:sp>
      <p:pic>
        <p:nvPicPr>
          <p:cNvPr id="6" name="Grafik 5" descr="Ein Bild, das Sportwettkampf, Sport enthält.&#10;&#10;Automatisch generierte Beschreibung">
            <a:extLst>
              <a:ext uri="{FF2B5EF4-FFF2-40B4-BE49-F238E27FC236}">
                <a16:creationId xmlns:a16="http://schemas.microsoft.com/office/drawing/2014/main" id="{99E0E111-AF6D-483D-B063-6319B7CFF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0621" y="3919868"/>
            <a:ext cx="804557" cy="1015570"/>
          </a:xfrm>
          <a:prstGeom prst="rect">
            <a:avLst/>
          </a:prstGeom>
        </p:spPr>
      </p:pic>
      <p:pic>
        <p:nvPicPr>
          <p:cNvPr id="7" name="Grafik 6" descr="Fisch Silhouette">
            <a:extLst>
              <a:ext uri="{FF2B5EF4-FFF2-40B4-BE49-F238E27FC236}">
                <a16:creationId xmlns:a16="http://schemas.microsoft.com/office/drawing/2014/main" id="{F22EACA8-ABE5-4C4D-B45B-9851C022F6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4403" y="4293448"/>
            <a:ext cx="595969" cy="716873"/>
          </a:xfrm>
          <a:prstGeom prst="rect">
            <a:avLst/>
          </a:prstGeom>
        </p:spPr>
      </p:pic>
      <p:pic>
        <p:nvPicPr>
          <p:cNvPr id="8" name="Grafik 7" descr="Fisch Silhouette">
            <a:extLst>
              <a:ext uri="{FF2B5EF4-FFF2-40B4-BE49-F238E27FC236}">
                <a16:creationId xmlns:a16="http://schemas.microsoft.com/office/drawing/2014/main" id="{8369B109-F773-4FB3-A3AB-AE91C6AA12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69877" y="4428245"/>
            <a:ext cx="595969" cy="716873"/>
          </a:xfrm>
          <a:prstGeom prst="rect">
            <a:avLst/>
          </a:prstGeom>
        </p:spPr>
      </p:pic>
      <p:pic>
        <p:nvPicPr>
          <p:cNvPr id="9" name="Grafik 8" descr="Fisch Silhouette">
            <a:extLst>
              <a:ext uri="{FF2B5EF4-FFF2-40B4-BE49-F238E27FC236}">
                <a16:creationId xmlns:a16="http://schemas.microsoft.com/office/drawing/2014/main" id="{279AAF96-2437-4827-82A2-419631BDFE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789999" y="4233893"/>
            <a:ext cx="595969" cy="716873"/>
          </a:xfrm>
          <a:prstGeom prst="rect">
            <a:avLst/>
          </a:prstGeom>
        </p:spPr>
      </p:pic>
      <p:pic>
        <p:nvPicPr>
          <p:cNvPr id="10" name="Grafik 9" descr="Fisch Silhouette">
            <a:extLst>
              <a:ext uri="{FF2B5EF4-FFF2-40B4-BE49-F238E27FC236}">
                <a16:creationId xmlns:a16="http://schemas.microsoft.com/office/drawing/2014/main" id="{C08A1422-E756-452B-9866-A23FA2F50B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596413">
            <a:off x="10862085" y="3633345"/>
            <a:ext cx="595969" cy="716873"/>
          </a:xfrm>
          <a:prstGeom prst="rect">
            <a:avLst/>
          </a:prstGeom>
        </p:spPr>
      </p:pic>
      <p:pic>
        <p:nvPicPr>
          <p:cNvPr id="11" name="Grafik 10" descr="Fisch Silhouette">
            <a:extLst>
              <a:ext uri="{FF2B5EF4-FFF2-40B4-BE49-F238E27FC236}">
                <a16:creationId xmlns:a16="http://schemas.microsoft.com/office/drawing/2014/main" id="{5C2BE1B1-C8C7-41AF-8B23-18CEEDB586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998685">
            <a:off x="9086598" y="4208738"/>
            <a:ext cx="716872" cy="595968"/>
          </a:xfrm>
          <a:prstGeom prst="rect">
            <a:avLst/>
          </a:prstGeom>
        </p:spPr>
      </p:pic>
      <p:pic>
        <p:nvPicPr>
          <p:cNvPr id="12" name="Grafik 11" descr="Fisch Silhouette">
            <a:extLst>
              <a:ext uri="{FF2B5EF4-FFF2-40B4-BE49-F238E27FC236}">
                <a16:creationId xmlns:a16="http://schemas.microsoft.com/office/drawing/2014/main" id="{520AC49A-A08A-4E4F-AB11-D2AD3F9C4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260969">
            <a:off x="8883952" y="4111396"/>
            <a:ext cx="716873" cy="595969"/>
          </a:xfrm>
          <a:prstGeom prst="rect">
            <a:avLst/>
          </a:prstGeom>
        </p:spPr>
      </p:pic>
      <p:pic>
        <p:nvPicPr>
          <p:cNvPr id="13" name="Grafik 12" descr="Fisch Silhouette">
            <a:extLst>
              <a:ext uri="{FF2B5EF4-FFF2-40B4-BE49-F238E27FC236}">
                <a16:creationId xmlns:a16="http://schemas.microsoft.com/office/drawing/2014/main" id="{BBA25E26-285A-4C03-ACE8-007F0245CB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898268" flipH="1">
            <a:off x="9755595" y="3562199"/>
            <a:ext cx="595969" cy="716873"/>
          </a:xfrm>
          <a:prstGeom prst="rect">
            <a:avLst/>
          </a:prstGeom>
        </p:spPr>
      </p:pic>
      <p:pic>
        <p:nvPicPr>
          <p:cNvPr id="14" name="Grafik 13" descr="Fisch Silhouette">
            <a:extLst>
              <a:ext uri="{FF2B5EF4-FFF2-40B4-BE49-F238E27FC236}">
                <a16:creationId xmlns:a16="http://schemas.microsoft.com/office/drawing/2014/main" id="{A3D24747-E545-4B2C-930F-E24E8A179E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415844">
            <a:off x="10101641" y="3923196"/>
            <a:ext cx="595969" cy="716873"/>
          </a:xfrm>
          <a:prstGeom prst="rect">
            <a:avLst/>
          </a:prstGeom>
        </p:spPr>
      </p:pic>
      <p:sp>
        <p:nvSpPr>
          <p:cNvPr id="15" name="Freihandform: Form 14">
            <a:extLst>
              <a:ext uri="{FF2B5EF4-FFF2-40B4-BE49-F238E27FC236}">
                <a16:creationId xmlns:a16="http://schemas.microsoft.com/office/drawing/2014/main" id="{AF9D28DF-71B9-4C16-A2B9-9F059871EC8C}"/>
              </a:ext>
            </a:extLst>
          </p:cNvPr>
          <p:cNvSpPr/>
          <p:nvPr/>
        </p:nvSpPr>
        <p:spPr>
          <a:xfrm>
            <a:off x="8334658" y="3552924"/>
            <a:ext cx="3616337" cy="1498453"/>
          </a:xfrm>
          <a:custGeom>
            <a:avLst/>
            <a:gdLst>
              <a:gd name="connsiteX0" fmla="*/ 223798 w 5548579"/>
              <a:gd name="connsiteY0" fmla="*/ 1588168 h 2670288"/>
              <a:gd name="connsiteX1" fmla="*/ 384219 w 5548579"/>
              <a:gd name="connsiteY1" fmla="*/ 224589 h 2670288"/>
              <a:gd name="connsiteX2" fmla="*/ 1747798 w 5548579"/>
              <a:gd name="connsiteY2" fmla="*/ 160421 h 2670288"/>
              <a:gd name="connsiteX3" fmla="*/ 2710324 w 5548579"/>
              <a:gd name="connsiteY3" fmla="*/ 0 h 2670288"/>
              <a:gd name="connsiteX4" fmla="*/ 4234324 w 5548579"/>
              <a:gd name="connsiteY4" fmla="*/ 64168 h 2670288"/>
              <a:gd name="connsiteX5" fmla="*/ 5469566 w 5548579"/>
              <a:gd name="connsiteY5" fmla="*/ 657726 h 2670288"/>
              <a:gd name="connsiteX6" fmla="*/ 5357272 w 5548579"/>
              <a:gd name="connsiteY6" fmla="*/ 1411705 h 2670288"/>
              <a:gd name="connsiteX7" fmla="*/ 4811840 w 5548579"/>
              <a:gd name="connsiteY7" fmla="*/ 2470484 h 2670288"/>
              <a:gd name="connsiteX8" fmla="*/ 3400135 w 5548579"/>
              <a:gd name="connsiteY8" fmla="*/ 2566736 h 2670288"/>
              <a:gd name="connsiteX9" fmla="*/ 1763840 w 5548579"/>
              <a:gd name="connsiteY9" fmla="*/ 2662989 h 2670288"/>
              <a:gd name="connsiteX10" fmla="*/ 95461 w 5548579"/>
              <a:gd name="connsiteY10" fmla="*/ 2358189 h 2670288"/>
              <a:gd name="connsiteX11" fmla="*/ 223798 w 5548579"/>
              <a:gd name="connsiteY11" fmla="*/ 1588168 h 267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8579" h="2670288">
                <a:moveTo>
                  <a:pt x="223798" y="1588168"/>
                </a:moveTo>
                <a:cubicBezTo>
                  <a:pt x="271924" y="1232568"/>
                  <a:pt x="130219" y="462547"/>
                  <a:pt x="384219" y="224589"/>
                </a:cubicBezTo>
                <a:cubicBezTo>
                  <a:pt x="638219" y="-13369"/>
                  <a:pt x="1360114" y="197852"/>
                  <a:pt x="1747798" y="160421"/>
                </a:cubicBezTo>
                <a:cubicBezTo>
                  <a:pt x="2135482" y="122989"/>
                  <a:pt x="2295903" y="16042"/>
                  <a:pt x="2710324" y="0"/>
                </a:cubicBezTo>
                <a:lnTo>
                  <a:pt x="4234324" y="64168"/>
                </a:lnTo>
                <a:cubicBezTo>
                  <a:pt x="4694198" y="173789"/>
                  <a:pt x="5282408" y="433136"/>
                  <a:pt x="5469566" y="657726"/>
                </a:cubicBezTo>
                <a:cubicBezTo>
                  <a:pt x="5656724" y="882315"/>
                  <a:pt x="5466893" y="1109579"/>
                  <a:pt x="5357272" y="1411705"/>
                </a:cubicBezTo>
                <a:cubicBezTo>
                  <a:pt x="5247651" y="1713831"/>
                  <a:pt x="5138030" y="2277979"/>
                  <a:pt x="4811840" y="2470484"/>
                </a:cubicBezTo>
                <a:cubicBezTo>
                  <a:pt x="4485650" y="2662989"/>
                  <a:pt x="3400135" y="2566736"/>
                  <a:pt x="3400135" y="2566736"/>
                </a:cubicBezTo>
                <a:cubicBezTo>
                  <a:pt x="2892135" y="2598820"/>
                  <a:pt x="2314619" y="2697747"/>
                  <a:pt x="1763840" y="2662989"/>
                </a:cubicBezTo>
                <a:cubicBezTo>
                  <a:pt x="1213061" y="2628231"/>
                  <a:pt x="352135" y="2537326"/>
                  <a:pt x="95461" y="2358189"/>
                </a:cubicBezTo>
                <a:cubicBezTo>
                  <a:pt x="-161213" y="2179052"/>
                  <a:pt x="175672" y="1943768"/>
                  <a:pt x="223798" y="1588168"/>
                </a:cubicBezTo>
                <a:close/>
              </a:path>
            </a:pathLst>
          </a:cu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de-DE"/>
          </a:p>
        </p:txBody>
      </p:sp>
    </p:spTree>
    <p:extLst>
      <p:ext uri="{BB962C8B-B14F-4D97-AF65-F5344CB8AC3E}">
        <p14:creationId xmlns:p14="http://schemas.microsoft.com/office/powerpoint/2010/main" val="324341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platzhalter 10">
            <a:extLst>
              <a:ext uri="{FF2B5EF4-FFF2-40B4-BE49-F238E27FC236}">
                <a16:creationId xmlns:a16="http://schemas.microsoft.com/office/drawing/2014/main" id="{E7DF2C9C-A362-42DA-852D-A8F84A7A439F}"/>
              </a:ext>
            </a:extLst>
          </p:cNvPr>
          <p:cNvPicPr>
            <a:picLocks noChangeAspect="1"/>
          </p:cNvPicPr>
          <p:nvPr/>
        </p:nvPicPr>
        <p:blipFill rotWithShape="1">
          <a:blip r:embed="rId3"/>
          <a:srcRect l="91596" t="32144" b="32144"/>
          <a:stretch/>
        </p:blipFill>
        <p:spPr bwMode="auto">
          <a:xfrm>
            <a:off x="10256696" y="1052736"/>
            <a:ext cx="1941447" cy="5805264"/>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8" name="Bildplatzhalter 7">
            <a:extLst>
              <a:ext uri="{FF2B5EF4-FFF2-40B4-BE49-F238E27FC236}">
                <a16:creationId xmlns:a16="http://schemas.microsoft.com/office/drawing/2014/main" id="{ECCEA87C-AA96-47DC-8888-95E2CE9B7E44}"/>
              </a:ext>
            </a:extLst>
          </p:cNvPr>
          <p:cNvPicPr>
            <a:picLocks noGrp="1" noChangeAspect="1"/>
          </p:cNvPicPr>
          <p:nvPr>
            <p:ph type="pic" sz="quarter" idx="11"/>
          </p:nvPr>
        </p:nvPicPr>
        <p:blipFill>
          <a:blip r:embed="rId4"/>
          <a:srcRect t="26191" b="26191"/>
          <a:stretch>
            <a:fillRect/>
          </a:stretch>
        </p:blipFill>
        <p:spPr/>
      </p:pic>
      <p:sp>
        <p:nvSpPr>
          <p:cNvPr id="4" name="Textplatzhalter 3">
            <a:extLst>
              <a:ext uri="{FF2B5EF4-FFF2-40B4-BE49-F238E27FC236}">
                <a16:creationId xmlns:a16="http://schemas.microsoft.com/office/drawing/2014/main" id="{6AAE590E-82EF-448D-AB09-AA77C96CE43F}"/>
              </a:ext>
            </a:extLst>
          </p:cNvPr>
          <p:cNvSpPr>
            <a:spLocks noGrp="1"/>
          </p:cNvSpPr>
          <p:nvPr>
            <p:ph type="body" sz="quarter" idx="10"/>
          </p:nvPr>
        </p:nvSpPr>
        <p:spPr/>
        <p:txBody>
          <a:bodyPr/>
          <a:lstStyle/>
          <a:p>
            <a:endParaRPr lang="de-DE"/>
          </a:p>
        </p:txBody>
      </p:sp>
      <p:sp>
        <p:nvSpPr>
          <p:cNvPr id="41986" name="Titel 1">
            <a:extLst>
              <a:ext uri="{FF2B5EF4-FFF2-40B4-BE49-F238E27FC236}">
                <a16:creationId xmlns:a16="http://schemas.microsoft.com/office/drawing/2014/main" id="{120C9725-C336-4219-BADA-CFA2020FBD5E}"/>
              </a:ext>
            </a:extLst>
          </p:cNvPr>
          <p:cNvSpPr>
            <a:spLocks noGrp="1"/>
          </p:cNvSpPr>
          <p:nvPr>
            <p:ph type="ctrTitle"/>
          </p:nvPr>
        </p:nvSpPr>
        <p:spPr/>
        <p:txBody>
          <a:bodyPr/>
          <a:lstStyle/>
          <a:p>
            <a:r>
              <a:rPr lang="de-DE" altLang="de-DE" sz="6600" dirty="0"/>
              <a:t>Abschluss</a:t>
            </a:r>
            <a:endParaRPr lang="de-DE" altLang="de-DE" sz="6600" dirty="0">
              <a:cs typeface="Arial"/>
            </a:endParaRPr>
          </a:p>
        </p:txBody>
      </p:sp>
      <p:sp>
        <p:nvSpPr>
          <p:cNvPr id="7" name="Rechteck 6">
            <a:extLst>
              <a:ext uri="{FF2B5EF4-FFF2-40B4-BE49-F238E27FC236}">
                <a16:creationId xmlns:a16="http://schemas.microsoft.com/office/drawing/2014/main" id="{D9C5D789-1AC5-4869-8314-A6E514E34446}"/>
              </a:ext>
            </a:extLst>
          </p:cNvPr>
          <p:cNvSpPr/>
          <p:nvPr/>
        </p:nvSpPr>
        <p:spPr>
          <a:xfrm>
            <a:off x="1" y="6627168"/>
            <a:ext cx="5708276" cy="230832"/>
          </a:xfrm>
          <a:prstGeom prst="rect">
            <a:avLst/>
          </a:prstGeom>
          <a:solidFill>
            <a:schemeClr val="bg1"/>
          </a:solidFill>
        </p:spPr>
        <p:txBody>
          <a:bodyPr wrap="square">
            <a:spAutoFit/>
          </a:bodyPr>
          <a:lstStyle/>
          <a:p>
            <a:r>
              <a:rPr lang="de-DE" sz="900" dirty="0"/>
              <a:t>Bildquelle: KI generiert mit dem Copilot von Microsoft Edge -  </a:t>
            </a:r>
            <a:r>
              <a:rPr lang="de-DE" sz="900" dirty="0">
                <a:solidFill>
                  <a:srgbClr val="FF0000"/>
                </a:solidFill>
              </a:rPr>
              <a:t>gemeinfrei (daher nicht unter freier Lizenz)</a:t>
            </a:r>
          </a:p>
        </p:txBody>
      </p:sp>
    </p:spTree>
    <p:extLst>
      <p:ext uri="{BB962C8B-B14F-4D97-AF65-F5344CB8AC3E}">
        <p14:creationId xmlns:p14="http://schemas.microsoft.com/office/powerpoint/2010/main" val="1318111279"/>
      </p:ext>
    </p:extLst>
  </p:cSld>
  <p:clrMapOvr>
    <a:masterClrMapping/>
  </p:clrMapOvr>
  <p:extLst mod="1">
    <p:ext uri="{6950BFC3-D8DA-4A85-94F7-54DA5524770B}">
      <p188:commentRel xmlns:p188="http://schemas.microsoft.com/office/powerpoint/2018/8/main" xmlns="" r:id="rId5"/>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BBC0D-3D54-FC46-989F-EC39B90DA920}"/>
              </a:ext>
            </a:extLst>
          </p:cNvPr>
          <p:cNvSpPr>
            <a:spLocks noGrp="1"/>
          </p:cNvSpPr>
          <p:nvPr>
            <p:ph type="ctrTitle"/>
          </p:nvPr>
        </p:nvSpPr>
        <p:spPr/>
        <p:txBody>
          <a:bodyPr/>
          <a:lstStyle/>
          <a:p>
            <a:r>
              <a:rPr lang="de-DE" dirty="0"/>
              <a:t>ENDE 4.</a:t>
            </a:r>
          </a:p>
        </p:txBody>
      </p:sp>
      <p:sp>
        <p:nvSpPr>
          <p:cNvPr id="3" name="Untertitel 2">
            <a:extLst>
              <a:ext uri="{FF2B5EF4-FFF2-40B4-BE49-F238E27FC236}">
                <a16:creationId xmlns:a16="http://schemas.microsoft.com/office/drawing/2014/main" id="{2637D044-458D-1806-1F20-61D235E2D335}"/>
              </a:ext>
            </a:extLst>
          </p:cNvPr>
          <p:cNvSpPr>
            <a:spLocks noGrp="1"/>
          </p:cNvSpPr>
          <p:nvPr>
            <p:ph type="subTitle" idx="1"/>
          </p:nvPr>
        </p:nvSpPr>
        <p:spPr/>
        <p:txBody>
          <a:bodyPr/>
          <a:lstStyle/>
          <a:p>
            <a:endParaRPr lang="de-DE"/>
          </a:p>
        </p:txBody>
      </p:sp>
      <p:sp>
        <p:nvSpPr>
          <p:cNvPr id="4" name="Textplatzhalter 3">
            <a:extLst>
              <a:ext uri="{FF2B5EF4-FFF2-40B4-BE49-F238E27FC236}">
                <a16:creationId xmlns:a16="http://schemas.microsoft.com/office/drawing/2014/main" id="{FEDE5F10-0333-C098-DFB3-2ACC3FA1D872}"/>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697975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49172-6A12-4A48-A31F-E5705B0B93F1}"/>
              </a:ext>
            </a:extLst>
          </p:cNvPr>
          <p:cNvSpPr>
            <a:spLocks noGrp="1"/>
          </p:cNvSpPr>
          <p:nvPr>
            <p:ph type="title"/>
          </p:nvPr>
        </p:nvSpPr>
        <p:spPr/>
        <p:txBody>
          <a:bodyPr/>
          <a:lstStyle/>
          <a:p>
            <a:r>
              <a:rPr lang="de-DE" dirty="0"/>
              <a:t>Gesamt-Übersicht</a:t>
            </a:r>
          </a:p>
        </p:txBody>
      </p:sp>
      <p:sp>
        <p:nvSpPr>
          <p:cNvPr id="3" name="Textplatzhalter 2">
            <a:extLst>
              <a:ext uri="{FF2B5EF4-FFF2-40B4-BE49-F238E27FC236}">
                <a16:creationId xmlns:a16="http://schemas.microsoft.com/office/drawing/2014/main" id="{D37AEB6A-6C25-454D-BAC7-88E78D780E90}"/>
              </a:ext>
            </a:extLst>
          </p:cNvPr>
          <p:cNvSpPr>
            <a:spLocks noGrp="1"/>
          </p:cNvSpPr>
          <p:nvPr>
            <p:ph type="body" sz="quarter" idx="13"/>
          </p:nvPr>
        </p:nvSpPr>
        <p:spPr/>
        <p:txBody>
          <a:bodyPr/>
          <a:lstStyle/>
          <a:p>
            <a:r>
              <a:rPr lang="de-DE" dirty="0"/>
              <a:t>Ablauf</a:t>
            </a:r>
          </a:p>
        </p:txBody>
      </p:sp>
      <p:graphicFrame>
        <p:nvGraphicFramePr>
          <p:cNvPr id="5" name="Tabelle 4">
            <a:extLst>
              <a:ext uri="{FF2B5EF4-FFF2-40B4-BE49-F238E27FC236}">
                <a16:creationId xmlns:a16="http://schemas.microsoft.com/office/drawing/2014/main" id="{4C3A26F4-92F5-4C4A-BFC6-081E8E801127}"/>
              </a:ext>
            </a:extLst>
          </p:cNvPr>
          <p:cNvGraphicFramePr>
            <a:graphicFrameLocks noGrp="1"/>
          </p:cNvGraphicFramePr>
          <p:nvPr>
            <p:extLst/>
          </p:nvPr>
        </p:nvGraphicFramePr>
        <p:xfrm>
          <a:off x="371357" y="1442145"/>
          <a:ext cx="11375167" cy="4759621"/>
        </p:xfrm>
        <a:graphic>
          <a:graphicData uri="http://schemas.openxmlformats.org/drawingml/2006/table">
            <a:tbl>
              <a:tblPr firstRow="1" bandRow="1">
                <a:tableStyleId>{00A15C55-8517-42AA-B614-E9B94910E393}</a:tableStyleId>
              </a:tblPr>
              <a:tblGrid>
                <a:gridCol w="1041186">
                  <a:extLst>
                    <a:ext uri="{9D8B030D-6E8A-4147-A177-3AD203B41FA5}">
                      <a16:colId xmlns:a16="http://schemas.microsoft.com/office/drawing/2014/main" val="2202381272"/>
                    </a:ext>
                  </a:extLst>
                </a:gridCol>
                <a:gridCol w="767131">
                  <a:extLst>
                    <a:ext uri="{9D8B030D-6E8A-4147-A177-3AD203B41FA5}">
                      <a16:colId xmlns:a16="http://schemas.microsoft.com/office/drawing/2014/main" val="1431896644"/>
                    </a:ext>
                  </a:extLst>
                </a:gridCol>
                <a:gridCol w="2934586">
                  <a:extLst>
                    <a:ext uri="{9D8B030D-6E8A-4147-A177-3AD203B41FA5}">
                      <a16:colId xmlns:a16="http://schemas.microsoft.com/office/drawing/2014/main" val="32570082"/>
                    </a:ext>
                  </a:extLst>
                </a:gridCol>
                <a:gridCol w="3636335">
                  <a:extLst>
                    <a:ext uri="{9D8B030D-6E8A-4147-A177-3AD203B41FA5}">
                      <a16:colId xmlns:a16="http://schemas.microsoft.com/office/drawing/2014/main" val="3551147682"/>
                    </a:ext>
                  </a:extLst>
                </a:gridCol>
                <a:gridCol w="2995929">
                  <a:extLst>
                    <a:ext uri="{9D8B030D-6E8A-4147-A177-3AD203B41FA5}">
                      <a16:colId xmlns:a16="http://schemas.microsoft.com/office/drawing/2014/main" val="1814567008"/>
                    </a:ext>
                  </a:extLst>
                </a:gridCol>
              </a:tblGrid>
              <a:tr h="370501">
                <a:tc>
                  <a:txBody>
                    <a:bodyPr/>
                    <a:lstStyle/>
                    <a:p>
                      <a:pPr algn="ctr"/>
                      <a:r>
                        <a:rPr lang="de-DE" sz="1200" dirty="0"/>
                        <a:t>Workshop</a:t>
                      </a:r>
                    </a:p>
                  </a:txBody>
                  <a:tcPr/>
                </a:tc>
                <a:tc>
                  <a:txBody>
                    <a:bodyPr/>
                    <a:lstStyle/>
                    <a:p>
                      <a:pPr algn="ctr"/>
                      <a:r>
                        <a:rPr lang="de-DE" sz="1200" dirty="0"/>
                        <a:t>Zeit</a:t>
                      </a:r>
                    </a:p>
                  </a:txBody>
                  <a:tcPr/>
                </a:tc>
                <a:tc>
                  <a:txBody>
                    <a:bodyPr/>
                    <a:lstStyle/>
                    <a:p>
                      <a:pPr algn="ctr"/>
                      <a:r>
                        <a:rPr lang="de-DE" sz="1200" dirty="0"/>
                        <a:t>Thema</a:t>
                      </a:r>
                    </a:p>
                  </a:txBody>
                  <a:tcPr/>
                </a:tc>
                <a:tc>
                  <a:txBody>
                    <a:bodyPr/>
                    <a:lstStyle/>
                    <a:p>
                      <a:pPr algn="ctr"/>
                      <a:r>
                        <a:rPr lang="de-DE" sz="1200" dirty="0"/>
                        <a:t>Workshopinhalte</a:t>
                      </a:r>
                    </a:p>
                  </a:txBody>
                  <a:tcPr/>
                </a:tc>
                <a:tc>
                  <a:txBody>
                    <a:bodyPr/>
                    <a:lstStyle/>
                    <a:p>
                      <a:pPr algn="ctr"/>
                      <a:r>
                        <a:rPr lang="de-DE" sz="1200" dirty="0"/>
                        <a:t>Material</a:t>
                      </a:r>
                    </a:p>
                  </a:txBody>
                  <a:tcPr/>
                </a:tc>
                <a:extLst>
                  <a:ext uri="{0D108BD9-81ED-4DB2-BD59-A6C34878D82A}">
                    <a16:rowId xmlns:a16="http://schemas.microsoft.com/office/drawing/2014/main" val="356692969"/>
                  </a:ext>
                </a:extLst>
              </a:tr>
              <a:tr h="370501">
                <a:tc>
                  <a:txBody>
                    <a:bodyPr/>
                    <a:lstStyle/>
                    <a:p>
                      <a:pPr algn="ctr"/>
                      <a:r>
                        <a:rPr lang="de-DE" sz="1200" dirty="0">
                          <a:solidFill>
                            <a:schemeClr val="tx2"/>
                          </a:solidFill>
                        </a:rPr>
                        <a:t>1</a:t>
                      </a:r>
                    </a:p>
                  </a:txBody>
                  <a:tcPr anchor="ctr"/>
                </a:tc>
                <a:tc>
                  <a:txBody>
                    <a:bodyPr/>
                    <a:lstStyle/>
                    <a:p>
                      <a:pPr algn="ctr"/>
                      <a:r>
                        <a:rPr lang="de-DE" sz="1200" dirty="0">
                          <a:solidFill>
                            <a:schemeClr val="tx2"/>
                          </a:solidFill>
                        </a:rPr>
                        <a:t>180min + Pause</a:t>
                      </a:r>
                    </a:p>
                  </a:txBody>
                  <a:tcPr anchor="ctr"/>
                </a:tc>
                <a:tc>
                  <a:txBody>
                    <a:bodyPr/>
                    <a:lstStyle/>
                    <a:p>
                      <a:pPr algn="ctr"/>
                      <a:r>
                        <a:rPr lang="de-DE" sz="1200" dirty="0">
                          <a:solidFill>
                            <a:schemeClr val="tx2"/>
                          </a:solidFill>
                        </a:rPr>
                        <a:t>Vermittlung der Grundlagen zur Erhebung des IST-Zustandes</a:t>
                      </a:r>
                    </a:p>
                  </a:txBody>
                  <a:tcPr/>
                </a:tc>
                <a:tc>
                  <a:txBody>
                    <a:bodyPr/>
                    <a:lstStyle/>
                    <a:p>
                      <a:pPr algn="ctr"/>
                      <a:r>
                        <a:rPr lang="de-DE" sz="1200" dirty="0">
                          <a:solidFill>
                            <a:schemeClr val="tx2"/>
                          </a:solidFill>
                        </a:rPr>
                        <a:t>Einordnung in den Verpflegungsablauf</a:t>
                      </a:r>
                    </a:p>
                    <a:p>
                      <a:pPr algn="ctr"/>
                      <a:r>
                        <a:rPr lang="de-DE" sz="1200" dirty="0">
                          <a:solidFill>
                            <a:schemeClr val="tx2"/>
                          </a:solidFill>
                        </a:rPr>
                        <a:t>Zusammenhänge zwischen Beschaffungsstrategie und Nachhaltigkeit</a:t>
                      </a:r>
                    </a:p>
                    <a:p>
                      <a:pPr algn="ctr"/>
                      <a:r>
                        <a:rPr lang="de-DE" sz="1200" dirty="0">
                          <a:solidFill>
                            <a:schemeClr val="tx2"/>
                          </a:solidFill>
                        </a:rPr>
                        <a:t>Herausforderungen des aktuellen Ernährungssystems</a:t>
                      </a:r>
                    </a:p>
                    <a:p>
                      <a:pPr algn="ctr"/>
                      <a:r>
                        <a:rPr lang="de-DE" sz="1200" dirty="0">
                          <a:solidFill>
                            <a:schemeClr val="tx2"/>
                          </a:solidFill>
                        </a:rPr>
                        <a:t>Lösungsstrategien</a:t>
                      </a:r>
                    </a:p>
                    <a:p>
                      <a:pPr algn="ctr"/>
                      <a:r>
                        <a:rPr lang="de-DE" sz="1200" dirty="0">
                          <a:solidFill>
                            <a:schemeClr val="tx2"/>
                          </a:solidFill>
                        </a:rPr>
                        <a:t>Exkurs: Ausschreibungen</a:t>
                      </a:r>
                    </a:p>
                  </a:txBody>
                  <a:tcPr/>
                </a:tc>
                <a:tc>
                  <a:txBody>
                    <a:bodyPr/>
                    <a:lstStyle/>
                    <a:p>
                      <a:pPr algn="l"/>
                      <a:r>
                        <a:rPr lang="de-DE" sz="1200" dirty="0">
                          <a:solidFill>
                            <a:schemeClr val="tx2"/>
                          </a:solidFill>
                        </a:rPr>
                        <a:t>Präsentation</a:t>
                      </a:r>
                    </a:p>
                    <a:p>
                      <a:pPr algn="l"/>
                      <a:r>
                        <a:rPr lang="de-DE" sz="1200" dirty="0">
                          <a:solidFill>
                            <a:schemeClr val="tx2"/>
                          </a:solidFill>
                        </a:rPr>
                        <a:t>Moderationskarten, Flip Chart, Stifte, Stellwand, Stecknadeln</a:t>
                      </a:r>
                    </a:p>
                  </a:txBody>
                  <a:tcPr/>
                </a:tc>
                <a:extLst>
                  <a:ext uri="{0D108BD9-81ED-4DB2-BD59-A6C34878D82A}">
                    <a16:rowId xmlns:a16="http://schemas.microsoft.com/office/drawing/2014/main" val="525869581"/>
                  </a:ext>
                </a:extLst>
              </a:tr>
              <a:tr h="370501">
                <a:tc>
                  <a:txBody>
                    <a:bodyPr/>
                    <a:lstStyle/>
                    <a:p>
                      <a:pPr algn="ctr"/>
                      <a:r>
                        <a:rPr lang="de-DE" sz="1200" dirty="0">
                          <a:solidFill>
                            <a:schemeClr val="tx2"/>
                          </a:solidFill>
                        </a:rPr>
                        <a:t>2</a:t>
                      </a: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dirty="0">
                          <a:solidFill>
                            <a:schemeClr val="tx2"/>
                          </a:solidFill>
                        </a:rPr>
                        <a:t>180min + Pause</a:t>
                      </a:r>
                    </a:p>
                  </a:txBody>
                  <a:tcPr anchor="ctr"/>
                </a:tc>
                <a:tc>
                  <a:txBody>
                    <a:bodyPr/>
                    <a:lstStyle/>
                    <a:p>
                      <a:pPr algn="ctr"/>
                      <a:r>
                        <a:rPr lang="de-DE" sz="1200" dirty="0">
                          <a:solidFill>
                            <a:schemeClr val="tx2"/>
                          </a:solidFill>
                        </a:rPr>
                        <a:t>Maßnahmenplanung</a:t>
                      </a:r>
                    </a:p>
                  </a:txBody>
                  <a:tcPr/>
                </a:tc>
                <a:tc>
                  <a:txBody>
                    <a:bodyPr/>
                    <a:lstStyle/>
                    <a:p>
                      <a:pPr algn="ctr"/>
                      <a:r>
                        <a:rPr lang="de-DE" sz="1200" dirty="0">
                          <a:solidFill>
                            <a:schemeClr val="tx2"/>
                          </a:solidFill>
                        </a:rPr>
                        <a:t>Ergebnisse der IST-Analysen</a:t>
                      </a:r>
                    </a:p>
                    <a:p>
                      <a:pPr algn="ctr"/>
                      <a:r>
                        <a:rPr lang="de-DE" sz="1200" dirty="0">
                          <a:solidFill>
                            <a:schemeClr val="tx2"/>
                          </a:solidFill>
                        </a:rPr>
                        <a:t>Best-</a:t>
                      </a:r>
                      <a:r>
                        <a:rPr lang="de-DE" sz="1200" dirty="0" err="1">
                          <a:solidFill>
                            <a:schemeClr val="tx2"/>
                          </a:solidFill>
                        </a:rPr>
                        <a:t>Practise</a:t>
                      </a:r>
                      <a:r>
                        <a:rPr lang="de-DE" sz="1200" dirty="0">
                          <a:solidFill>
                            <a:schemeClr val="tx2"/>
                          </a:solidFill>
                        </a:rPr>
                        <a:t> Beispiel</a:t>
                      </a:r>
                    </a:p>
                    <a:p>
                      <a:pPr algn="ctr"/>
                      <a:r>
                        <a:rPr lang="de-DE" sz="1200" dirty="0">
                          <a:solidFill>
                            <a:schemeClr val="tx2"/>
                          </a:solidFill>
                        </a:rPr>
                        <a:t>Suchstrategie für regionale Lieferanten</a:t>
                      </a:r>
                    </a:p>
                    <a:p>
                      <a:pPr algn="ctr"/>
                      <a:r>
                        <a:rPr lang="de-DE" sz="1200" dirty="0">
                          <a:solidFill>
                            <a:schemeClr val="tx2"/>
                          </a:solidFill>
                        </a:rPr>
                        <a:t>Schrittweise Umstellung auf regional, </a:t>
                      </a:r>
                      <a:r>
                        <a:rPr lang="de-DE" sz="1200" dirty="0" err="1">
                          <a:solidFill>
                            <a:schemeClr val="tx2"/>
                          </a:solidFill>
                        </a:rPr>
                        <a:t>bio</a:t>
                      </a:r>
                      <a:r>
                        <a:rPr lang="de-DE" sz="1200" dirty="0">
                          <a:solidFill>
                            <a:schemeClr val="tx2"/>
                          </a:solidFill>
                        </a:rPr>
                        <a:t>, artgerecht, fair</a:t>
                      </a:r>
                    </a:p>
                    <a:p>
                      <a:pPr algn="ctr"/>
                      <a:r>
                        <a:rPr lang="de-DE" sz="1200" dirty="0">
                          <a:solidFill>
                            <a:schemeClr val="tx2"/>
                          </a:solidFill>
                        </a:rPr>
                        <a:t>Anforderungsprofil an Lieferanten</a:t>
                      </a:r>
                    </a:p>
                  </a:txBody>
                  <a:tcPr/>
                </a:tc>
                <a:tc>
                  <a:txBody>
                    <a:bodyPr/>
                    <a:lstStyle/>
                    <a:p>
                      <a:pPr algn="l"/>
                      <a:r>
                        <a:rPr lang="de-DE" sz="1200" dirty="0">
                          <a:solidFill>
                            <a:schemeClr val="tx2"/>
                          </a:solidFill>
                        </a:rPr>
                        <a:t>Präsentation</a:t>
                      </a:r>
                    </a:p>
                    <a:p>
                      <a:pPr algn="l"/>
                      <a:r>
                        <a:rPr lang="de-DE" sz="1200" dirty="0">
                          <a:solidFill>
                            <a:schemeClr val="tx2"/>
                          </a:solidFill>
                        </a:rPr>
                        <a:t>Moderationskarten, Flip Chart, Stifte, Stellwand, Stecknadeln, Klebepunkte</a:t>
                      </a:r>
                    </a:p>
                    <a:p>
                      <a:pPr algn="l"/>
                      <a:r>
                        <a:rPr lang="de-DE" sz="1200" dirty="0">
                          <a:solidFill>
                            <a:schemeClr val="tx2"/>
                          </a:solidFill>
                        </a:rPr>
                        <a:t>Schwarzer-Peter Nachhaltigkeitsedition oder Lebensmittel-Icons</a:t>
                      </a:r>
                    </a:p>
                  </a:txBody>
                  <a:tcPr/>
                </a:tc>
                <a:extLst>
                  <a:ext uri="{0D108BD9-81ED-4DB2-BD59-A6C34878D82A}">
                    <a16:rowId xmlns:a16="http://schemas.microsoft.com/office/drawing/2014/main" val="791101704"/>
                  </a:ext>
                </a:extLst>
              </a:tr>
              <a:tr h="370501">
                <a:tc>
                  <a:txBody>
                    <a:bodyPr/>
                    <a:lstStyle/>
                    <a:p>
                      <a:pPr algn="ctr"/>
                      <a:r>
                        <a:rPr lang="de-DE" sz="1200" dirty="0">
                          <a:solidFill>
                            <a:schemeClr val="tx2"/>
                          </a:solidFill>
                        </a:rPr>
                        <a:t>3</a:t>
                      </a: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dirty="0">
                          <a:solidFill>
                            <a:schemeClr val="tx2"/>
                          </a:solidFill>
                        </a:rPr>
                        <a:t>90min </a:t>
                      </a:r>
                    </a:p>
                  </a:txBody>
                  <a:tcPr anchor="ctr"/>
                </a:tc>
                <a:tc>
                  <a:txBody>
                    <a:bodyPr/>
                    <a:lstStyle/>
                    <a:p>
                      <a:pPr algn="ctr"/>
                      <a:r>
                        <a:rPr lang="de-DE" sz="1200" dirty="0">
                          <a:solidFill>
                            <a:schemeClr val="tx2"/>
                          </a:solidFill>
                        </a:rPr>
                        <a:t>Auswertung des aktuellen Standes</a:t>
                      </a:r>
                    </a:p>
                    <a:p>
                      <a:pPr algn="ctr"/>
                      <a:r>
                        <a:rPr lang="de-DE" sz="1200" dirty="0">
                          <a:solidFill>
                            <a:schemeClr val="tx2"/>
                          </a:solidFill>
                        </a:rPr>
                        <a:t>Unterstützung bei Bedarf</a:t>
                      </a:r>
                    </a:p>
                  </a:txBody>
                  <a:tcPr/>
                </a:tc>
                <a:tc>
                  <a:txBody>
                    <a:bodyPr/>
                    <a:lstStyle/>
                    <a:p>
                      <a:pPr algn="ctr"/>
                      <a:r>
                        <a:rPr lang="de-DE" sz="1200" dirty="0">
                          <a:solidFill>
                            <a:schemeClr val="tx2"/>
                          </a:solidFill>
                        </a:rPr>
                        <a:t>Zwischenstand anhand von Leitfragen: Maßnahmenplanung, Maßnahmenumsetzung, Schwierigkeiten</a:t>
                      </a:r>
                    </a:p>
                    <a:p>
                      <a:pPr algn="ctr"/>
                      <a:r>
                        <a:rPr lang="de-DE" sz="1200" dirty="0">
                          <a:solidFill>
                            <a:schemeClr val="tx2"/>
                          </a:solidFill>
                        </a:rPr>
                        <a:t>Netzwerke</a:t>
                      </a:r>
                    </a:p>
                  </a:txBody>
                  <a:tcPr/>
                </a:tc>
                <a:tc>
                  <a:txBody>
                    <a:bodyPr/>
                    <a:lstStyle/>
                    <a:p>
                      <a:r>
                        <a:rPr lang="de-DE" sz="1200" dirty="0">
                          <a:solidFill>
                            <a:schemeClr val="tx2"/>
                          </a:solidFill>
                        </a:rPr>
                        <a:t>Präsentation</a:t>
                      </a:r>
                    </a:p>
                    <a:p>
                      <a:r>
                        <a:rPr lang="de-DE" sz="1200" dirty="0">
                          <a:solidFill>
                            <a:schemeClr val="tx2"/>
                          </a:solidFill>
                        </a:rPr>
                        <a:t>Karten/Blätter + Stifte oder Digitale Emojis </a:t>
                      </a:r>
                    </a:p>
                  </a:txBody>
                  <a:tcPr/>
                </a:tc>
                <a:extLst>
                  <a:ext uri="{0D108BD9-81ED-4DB2-BD59-A6C34878D82A}">
                    <a16:rowId xmlns:a16="http://schemas.microsoft.com/office/drawing/2014/main" val="2462647292"/>
                  </a:ext>
                </a:extLst>
              </a:tr>
              <a:tr h="370501">
                <a:tc>
                  <a:txBody>
                    <a:bodyPr/>
                    <a:lstStyle/>
                    <a:p>
                      <a:pPr algn="ctr"/>
                      <a:r>
                        <a:rPr lang="de-DE" sz="1200" b="1" dirty="0"/>
                        <a:t>4</a:t>
                      </a: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b="1" dirty="0"/>
                        <a:t>180min + Pause</a:t>
                      </a:r>
                    </a:p>
                  </a:txBody>
                  <a:tcPr anchor="ctr"/>
                </a:tc>
                <a:tc>
                  <a:txBody>
                    <a:bodyPr/>
                    <a:lstStyle/>
                    <a:p>
                      <a:pPr algn="ctr"/>
                      <a:r>
                        <a:rPr lang="de-DE" sz="1200" b="1" dirty="0"/>
                        <a:t>Vorher-/Nachher-Vergleich</a:t>
                      </a:r>
                    </a:p>
                    <a:p>
                      <a:pPr algn="ctr"/>
                      <a:r>
                        <a:rPr lang="de-DE" sz="1200" b="1" dirty="0"/>
                        <a:t>Ausblick</a:t>
                      </a:r>
                    </a:p>
                  </a:txBody>
                  <a:tcPr/>
                </a:tc>
                <a:tc>
                  <a:txBody>
                    <a:bodyPr/>
                    <a:lstStyle/>
                    <a:p>
                      <a:pPr algn="ctr"/>
                      <a:r>
                        <a:rPr lang="de-DE" sz="1200" b="1" dirty="0"/>
                        <a:t>Ergebnisübersicht </a:t>
                      </a:r>
                    </a:p>
                    <a:p>
                      <a:pPr algn="ctr"/>
                      <a:r>
                        <a:rPr lang="de-DE" sz="1200" b="1" dirty="0"/>
                        <a:t>Diskussion Hürden &amp; Schwierigkeiten </a:t>
                      </a:r>
                    </a:p>
                    <a:p>
                      <a:pPr algn="ctr"/>
                      <a:r>
                        <a:rPr lang="de-DE" sz="1200" b="1" dirty="0"/>
                        <a:t>Herausstellung von Maßnahmen mit viel Potenzial und/oder wenig Aufwand</a:t>
                      </a:r>
                    </a:p>
                    <a:p>
                      <a:pPr algn="ctr"/>
                      <a:r>
                        <a:rPr lang="de-DE" sz="1200" b="1" dirty="0"/>
                        <a:t>Ausblick</a:t>
                      </a:r>
                    </a:p>
                  </a:txBody>
                  <a:tcPr/>
                </a:tc>
                <a:tc>
                  <a:txBody>
                    <a:bodyPr/>
                    <a:lstStyle/>
                    <a:p>
                      <a:pPr algn="l"/>
                      <a:r>
                        <a:rPr lang="de-DE" sz="1200" b="1" dirty="0"/>
                        <a:t>Präsentation</a:t>
                      </a:r>
                    </a:p>
                    <a:p>
                      <a:pPr algn="l"/>
                      <a:r>
                        <a:rPr lang="de-DE" sz="1200" b="1" dirty="0"/>
                        <a:t>Moderationskarten, Flip Chart, Stifte, Stellwand, Stecknadeln</a:t>
                      </a:r>
                    </a:p>
                    <a:p>
                      <a:r>
                        <a:rPr lang="de-DE" sz="1200" b="1" dirty="0"/>
                        <a:t>Arbeitsblatt (Speiseplan)</a:t>
                      </a:r>
                    </a:p>
                    <a:p>
                      <a:r>
                        <a:rPr lang="de-DE" sz="1200" b="1" dirty="0"/>
                        <a:t>Postkarte/Briefpapier</a:t>
                      </a:r>
                    </a:p>
                  </a:txBody>
                  <a:tcPr/>
                </a:tc>
                <a:extLst>
                  <a:ext uri="{0D108BD9-81ED-4DB2-BD59-A6C34878D82A}">
                    <a16:rowId xmlns:a16="http://schemas.microsoft.com/office/drawing/2014/main" val="3422921826"/>
                  </a:ext>
                </a:extLst>
              </a:tr>
            </a:tbl>
          </a:graphicData>
        </a:graphic>
      </p:graphicFrame>
    </p:spTree>
    <p:extLst>
      <p:ext uri="{BB962C8B-B14F-4D97-AF65-F5344CB8AC3E}">
        <p14:creationId xmlns:p14="http://schemas.microsoft.com/office/powerpoint/2010/main" val="3437488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49172-6A12-4A48-A31F-E5705B0B93F1}"/>
              </a:ext>
            </a:extLst>
          </p:cNvPr>
          <p:cNvSpPr>
            <a:spLocks noGrp="1"/>
          </p:cNvSpPr>
          <p:nvPr>
            <p:ph type="title"/>
          </p:nvPr>
        </p:nvSpPr>
        <p:spPr/>
        <p:txBody>
          <a:bodyPr/>
          <a:lstStyle/>
          <a:p>
            <a:r>
              <a:rPr lang="de-DE" dirty="0"/>
              <a:t>Übersicht</a:t>
            </a:r>
          </a:p>
        </p:txBody>
      </p:sp>
      <p:sp>
        <p:nvSpPr>
          <p:cNvPr id="3" name="Textplatzhalter 2">
            <a:extLst>
              <a:ext uri="{FF2B5EF4-FFF2-40B4-BE49-F238E27FC236}">
                <a16:creationId xmlns:a16="http://schemas.microsoft.com/office/drawing/2014/main" id="{D37AEB6A-6C25-454D-BAC7-88E78D780E90}"/>
              </a:ext>
            </a:extLst>
          </p:cNvPr>
          <p:cNvSpPr>
            <a:spLocks noGrp="1"/>
          </p:cNvSpPr>
          <p:nvPr>
            <p:ph type="body" sz="quarter" idx="13"/>
          </p:nvPr>
        </p:nvSpPr>
        <p:spPr/>
        <p:txBody>
          <a:bodyPr/>
          <a:lstStyle/>
          <a:p>
            <a:r>
              <a:rPr lang="de-DE" dirty="0"/>
              <a:t>Ablauf</a:t>
            </a:r>
          </a:p>
        </p:txBody>
      </p:sp>
      <p:graphicFrame>
        <p:nvGraphicFramePr>
          <p:cNvPr id="5" name="Tabelle 4">
            <a:extLst>
              <a:ext uri="{FF2B5EF4-FFF2-40B4-BE49-F238E27FC236}">
                <a16:creationId xmlns:a16="http://schemas.microsoft.com/office/drawing/2014/main" id="{4C3A26F4-92F5-4C4A-BFC6-081E8E801127}"/>
              </a:ext>
            </a:extLst>
          </p:cNvPr>
          <p:cNvGraphicFramePr>
            <a:graphicFrameLocks noGrp="1"/>
          </p:cNvGraphicFramePr>
          <p:nvPr>
            <p:extLst/>
          </p:nvPr>
        </p:nvGraphicFramePr>
        <p:xfrm>
          <a:off x="371357" y="1442145"/>
          <a:ext cx="11375167" cy="4932680"/>
        </p:xfrm>
        <a:graphic>
          <a:graphicData uri="http://schemas.openxmlformats.org/drawingml/2006/table">
            <a:tbl>
              <a:tblPr firstRow="1" bandRow="1">
                <a:tableStyleId>{00A15C55-8517-42AA-B614-E9B94910E393}</a:tableStyleId>
              </a:tblPr>
              <a:tblGrid>
                <a:gridCol w="800951">
                  <a:extLst>
                    <a:ext uri="{9D8B030D-6E8A-4147-A177-3AD203B41FA5}">
                      <a16:colId xmlns:a16="http://schemas.microsoft.com/office/drawing/2014/main" val="2202381272"/>
                    </a:ext>
                  </a:extLst>
                </a:gridCol>
                <a:gridCol w="1007366">
                  <a:extLst>
                    <a:ext uri="{9D8B030D-6E8A-4147-A177-3AD203B41FA5}">
                      <a16:colId xmlns:a16="http://schemas.microsoft.com/office/drawing/2014/main" val="1431896644"/>
                    </a:ext>
                  </a:extLst>
                </a:gridCol>
                <a:gridCol w="2934586">
                  <a:extLst>
                    <a:ext uri="{9D8B030D-6E8A-4147-A177-3AD203B41FA5}">
                      <a16:colId xmlns:a16="http://schemas.microsoft.com/office/drawing/2014/main" val="32570082"/>
                    </a:ext>
                  </a:extLst>
                </a:gridCol>
                <a:gridCol w="3636335">
                  <a:extLst>
                    <a:ext uri="{9D8B030D-6E8A-4147-A177-3AD203B41FA5}">
                      <a16:colId xmlns:a16="http://schemas.microsoft.com/office/drawing/2014/main" val="3551147682"/>
                    </a:ext>
                  </a:extLst>
                </a:gridCol>
                <a:gridCol w="2995929">
                  <a:extLst>
                    <a:ext uri="{9D8B030D-6E8A-4147-A177-3AD203B41FA5}">
                      <a16:colId xmlns:a16="http://schemas.microsoft.com/office/drawing/2014/main" val="1814567008"/>
                    </a:ext>
                  </a:extLst>
                </a:gridCol>
              </a:tblGrid>
              <a:tr h="370840">
                <a:tc>
                  <a:txBody>
                    <a:bodyPr/>
                    <a:lstStyle/>
                    <a:p>
                      <a:r>
                        <a:rPr lang="de-DE" sz="1200" dirty="0"/>
                        <a:t>Block</a:t>
                      </a:r>
                    </a:p>
                  </a:txBody>
                  <a:tcPr/>
                </a:tc>
                <a:tc>
                  <a:txBody>
                    <a:bodyPr/>
                    <a:lstStyle/>
                    <a:p>
                      <a:r>
                        <a:rPr lang="de-DE" sz="1200" dirty="0"/>
                        <a:t>Zeit</a:t>
                      </a:r>
                    </a:p>
                  </a:txBody>
                  <a:tcPr/>
                </a:tc>
                <a:tc>
                  <a:txBody>
                    <a:bodyPr/>
                    <a:lstStyle/>
                    <a:p>
                      <a:r>
                        <a:rPr lang="de-DE" sz="1200"/>
                        <a:t>Inhalt</a:t>
                      </a:r>
                      <a:endParaRPr lang="de-DE" sz="1200" dirty="0"/>
                    </a:p>
                  </a:txBody>
                  <a:tcPr/>
                </a:tc>
                <a:tc>
                  <a:txBody>
                    <a:bodyPr/>
                    <a:lstStyle/>
                    <a:p>
                      <a:pPr algn="ctr"/>
                      <a:r>
                        <a:rPr lang="de-DE" sz="1200"/>
                        <a:t>Methode</a:t>
                      </a:r>
                      <a:endParaRPr lang="de-DE" sz="1200" dirty="0"/>
                    </a:p>
                  </a:txBody>
                  <a:tcPr/>
                </a:tc>
                <a:tc>
                  <a:txBody>
                    <a:bodyPr/>
                    <a:lstStyle/>
                    <a:p>
                      <a:pPr algn="ctr"/>
                      <a:r>
                        <a:rPr lang="de-DE" sz="1200"/>
                        <a:t>Material</a:t>
                      </a:r>
                      <a:endParaRPr lang="de-DE" sz="1200" dirty="0"/>
                    </a:p>
                  </a:txBody>
                  <a:tcPr/>
                </a:tc>
                <a:extLst>
                  <a:ext uri="{0D108BD9-81ED-4DB2-BD59-A6C34878D82A}">
                    <a16:rowId xmlns:a16="http://schemas.microsoft.com/office/drawing/2014/main" val="356692969"/>
                  </a:ext>
                </a:extLst>
              </a:tr>
              <a:tr h="370840">
                <a:tc rowSpan="3">
                  <a:txBody>
                    <a:bodyPr/>
                    <a:lstStyle/>
                    <a:p>
                      <a:pPr algn="ctr"/>
                      <a:r>
                        <a:rPr lang="de-DE" sz="1200" dirty="0"/>
                        <a:t>1</a:t>
                      </a:r>
                    </a:p>
                  </a:txBody>
                  <a:tcPr anchor="ctr"/>
                </a:tc>
                <a:tc>
                  <a:txBody>
                    <a:bodyPr/>
                    <a:lstStyle/>
                    <a:p>
                      <a:pPr algn="ctr"/>
                      <a:r>
                        <a:rPr lang="de-DE" sz="1200" dirty="0"/>
                        <a:t>5</a:t>
                      </a:r>
                    </a:p>
                  </a:txBody>
                  <a:tcPr anchor="ctr"/>
                </a:tc>
                <a:tc>
                  <a:txBody>
                    <a:bodyPr/>
                    <a:lstStyle/>
                    <a:p>
                      <a:pPr algn="ctr"/>
                      <a:r>
                        <a:rPr lang="de-DE" sz="1200" dirty="0"/>
                        <a:t>Begrüßung, Agenda und &amp; Ziele</a:t>
                      </a:r>
                    </a:p>
                  </a:txBody>
                  <a:tcPr/>
                </a:tc>
                <a:tc>
                  <a:txBody>
                    <a:bodyPr/>
                    <a:lstStyle/>
                    <a:p>
                      <a:pPr algn="ctr"/>
                      <a:r>
                        <a:rPr lang="de-DE" sz="1200" dirty="0"/>
                        <a:t>Vortrag</a:t>
                      </a:r>
                    </a:p>
                  </a:txBody>
                  <a:tcPr/>
                </a:tc>
                <a:tc>
                  <a:txBody>
                    <a:bodyPr/>
                    <a:lstStyle/>
                    <a:p>
                      <a:pPr algn="l"/>
                      <a:r>
                        <a:rPr lang="de-DE" sz="1200" dirty="0"/>
                        <a:t>Präsentation, Laptop &amp; </a:t>
                      </a:r>
                      <a:r>
                        <a:rPr lang="de-DE" sz="1200" dirty="0" err="1"/>
                        <a:t>Beamer</a:t>
                      </a:r>
                      <a:r>
                        <a:rPr lang="de-DE" sz="1200" dirty="0"/>
                        <a:t> </a:t>
                      </a:r>
                      <a:r>
                        <a:rPr lang="de-DE" sz="1100" dirty="0"/>
                        <a:t>(gesamten Workshop)</a:t>
                      </a:r>
                      <a:endParaRPr lang="de-DE" sz="1200" dirty="0"/>
                    </a:p>
                  </a:txBody>
                  <a:tcPr/>
                </a:tc>
                <a:extLst>
                  <a:ext uri="{0D108BD9-81ED-4DB2-BD59-A6C34878D82A}">
                    <a16:rowId xmlns:a16="http://schemas.microsoft.com/office/drawing/2014/main" val="525869581"/>
                  </a:ext>
                </a:extLst>
              </a:tr>
              <a:tr h="367453">
                <a:tc vMerge="1">
                  <a:txBody>
                    <a:bodyPr/>
                    <a:lstStyle/>
                    <a:p>
                      <a:endParaRPr lang="de-DE" sz="1200" dirty="0"/>
                    </a:p>
                  </a:txBody>
                  <a:tcPr/>
                </a:tc>
                <a:tc>
                  <a:txBody>
                    <a:bodyPr/>
                    <a:lstStyle/>
                    <a:p>
                      <a:pPr algn="ctr"/>
                      <a:r>
                        <a:rPr lang="de-DE" sz="1200" dirty="0"/>
                        <a:t>30</a:t>
                      </a:r>
                    </a:p>
                  </a:txBody>
                  <a:tcPr anchor="ctr"/>
                </a:tc>
                <a:tc>
                  <a:txBody>
                    <a:bodyPr/>
                    <a:lstStyle/>
                    <a:p>
                      <a:pPr algn="ctr"/>
                      <a:r>
                        <a:rPr lang="de-DE" sz="1200" dirty="0"/>
                        <a:t>Rückblick und Überblick über die Ergebnisse</a:t>
                      </a:r>
                    </a:p>
                  </a:txBody>
                  <a:tcPr/>
                </a:tc>
                <a:tc>
                  <a:txBody>
                    <a:bodyPr/>
                    <a:lstStyle/>
                    <a:p>
                      <a:pPr algn="ctr"/>
                      <a:r>
                        <a:rPr lang="de-DE" sz="1200" dirty="0"/>
                        <a:t>Blitzlicht durch die Teilnehmenden</a:t>
                      </a:r>
                    </a:p>
                  </a:txBody>
                  <a:tcPr/>
                </a:tc>
                <a:tc>
                  <a:txBody>
                    <a:bodyPr/>
                    <a:lstStyle/>
                    <a:p>
                      <a:pPr algn="l"/>
                      <a:r>
                        <a:rPr lang="de-DE" sz="1200" dirty="0"/>
                        <a:t>Präsentation</a:t>
                      </a:r>
                    </a:p>
                  </a:txBody>
                  <a:tcPr/>
                </a:tc>
                <a:extLst>
                  <a:ext uri="{0D108BD9-81ED-4DB2-BD59-A6C34878D82A}">
                    <a16:rowId xmlns:a16="http://schemas.microsoft.com/office/drawing/2014/main" val="791101704"/>
                  </a:ext>
                </a:extLst>
              </a:tr>
              <a:tr h="370840">
                <a:tc vMerge="1">
                  <a:txBody>
                    <a:bodyPr/>
                    <a:lstStyle/>
                    <a:p>
                      <a:endParaRPr lang="de-DE" sz="1200" dirty="0"/>
                    </a:p>
                  </a:txBody>
                  <a:tcPr/>
                </a:tc>
                <a:tc>
                  <a:txBody>
                    <a:bodyPr/>
                    <a:lstStyle/>
                    <a:p>
                      <a:pPr algn="ctr"/>
                      <a:r>
                        <a:rPr lang="de-DE" sz="1200" dirty="0"/>
                        <a:t>25</a:t>
                      </a:r>
                    </a:p>
                  </a:txBody>
                  <a:tcPr anchor="ctr"/>
                </a:tc>
                <a:tc>
                  <a:txBody>
                    <a:bodyPr/>
                    <a:lstStyle/>
                    <a:p>
                      <a:pPr algn="ctr"/>
                      <a:r>
                        <a:rPr lang="de-DE" sz="1200" dirty="0"/>
                        <a:t>Diskussion: Hürden und Potenzial</a:t>
                      </a:r>
                    </a:p>
                  </a:txBody>
                  <a:tcPr/>
                </a:tc>
                <a:tc>
                  <a:txBody>
                    <a:bodyPr/>
                    <a:lstStyle/>
                    <a:p>
                      <a:pPr algn="ctr"/>
                      <a:r>
                        <a:rPr lang="de-DE" sz="1200" dirty="0"/>
                        <a:t>Flüstergruppen</a:t>
                      </a:r>
                    </a:p>
                  </a:txBody>
                  <a:tcPr/>
                </a:tc>
                <a:tc>
                  <a:txBody>
                    <a:bodyPr/>
                    <a:lstStyle/>
                    <a:p>
                      <a:r>
                        <a:rPr lang="de-DE" sz="1200" dirty="0"/>
                        <a:t>Moderationskarten</a:t>
                      </a:r>
                    </a:p>
                    <a:p>
                      <a:r>
                        <a:rPr lang="de-DE" sz="1200" dirty="0"/>
                        <a:t>Stifte</a:t>
                      </a:r>
                    </a:p>
                    <a:p>
                      <a:r>
                        <a:rPr lang="de-DE" sz="1200" dirty="0"/>
                        <a:t>Stellwände, Stecknadeln</a:t>
                      </a:r>
                    </a:p>
                  </a:txBody>
                  <a:tcPr/>
                </a:tc>
                <a:extLst>
                  <a:ext uri="{0D108BD9-81ED-4DB2-BD59-A6C34878D82A}">
                    <a16:rowId xmlns:a16="http://schemas.microsoft.com/office/drawing/2014/main" val="2462647292"/>
                  </a:ext>
                </a:extLst>
              </a:tr>
              <a:tr h="370840">
                <a:tc gridSpan="5">
                  <a:txBody>
                    <a:bodyPr/>
                    <a:lstStyle/>
                    <a:p>
                      <a:pPr algn="ctr"/>
                      <a:r>
                        <a:rPr lang="de-DE" sz="1200" dirty="0"/>
                        <a:t>PAUSE (30min)</a:t>
                      </a:r>
                    </a:p>
                  </a:txBody>
                  <a:tcPr anchor="ctr"/>
                </a:tc>
                <a:tc hMerge="1">
                  <a:txBody>
                    <a:bodyPr/>
                    <a:lstStyle/>
                    <a:p>
                      <a:pPr algn="ctr"/>
                      <a:endParaRPr lang="de-DE" sz="1200" dirty="0"/>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876097315"/>
                  </a:ext>
                </a:extLst>
              </a:tr>
              <a:tr h="370840">
                <a:tc rowSpan="3">
                  <a:txBody>
                    <a:bodyPr/>
                    <a:lstStyle/>
                    <a:p>
                      <a:pPr algn="ctr"/>
                      <a:r>
                        <a:rPr lang="de-DE" sz="1200" dirty="0"/>
                        <a:t>2</a:t>
                      </a:r>
                    </a:p>
                  </a:txBody>
                  <a:tcPr anchor="ctr"/>
                </a:tc>
                <a:tc>
                  <a:txBody>
                    <a:bodyPr/>
                    <a:lstStyle/>
                    <a:p>
                      <a:pPr algn="ctr"/>
                      <a:r>
                        <a:rPr lang="de-DE" sz="1200" dirty="0"/>
                        <a:t>25</a:t>
                      </a:r>
                    </a:p>
                  </a:txBody>
                  <a:tcPr anchor="ctr"/>
                </a:tc>
                <a:tc>
                  <a:txBody>
                    <a:bodyPr/>
                    <a:lstStyle/>
                    <a:p>
                      <a:pPr algn="ctr"/>
                      <a:r>
                        <a:rPr lang="de-DE" sz="1200" dirty="0"/>
                        <a:t>Ausblick: Wie geht es in meiner Einrichtung weiter?</a:t>
                      </a:r>
                    </a:p>
                  </a:txBody>
                  <a:tcPr anchor="ctr"/>
                </a:tc>
                <a:tc>
                  <a:txBody>
                    <a:bodyPr/>
                    <a:lstStyle/>
                    <a:p>
                      <a:pPr algn="ctr"/>
                      <a:r>
                        <a:rPr lang="de-DE" sz="1200" dirty="0"/>
                        <a:t>Postkarte/Brief schreiben</a:t>
                      </a:r>
                    </a:p>
                    <a:p>
                      <a:pPr algn="ctr"/>
                      <a:r>
                        <a:rPr lang="de-DE" sz="1200" dirty="0"/>
                        <a:t>Austausch im Plenum</a:t>
                      </a:r>
                    </a:p>
                  </a:txBody>
                  <a:tcPr/>
                </a:tc>
                <a:tc>
                  <a:txBody>
                    <a:bodyPr/>
                    <a:lstStyle/>
                    <a:p>
                      <a:r>
                        <a:rPr lang="de-DE" sz="1200" dirty="0"/>
                        <a:t>Postkarte/Briefe</a:t>
                      </a:r>
                    </a:p>
                    <a:p>
                      <a:r>
                        <a:rPr lang="de-DE" sz="1200" dirty="0"/>
                        <a:t>Stifte</a:t>
                      </a:r>
                    </a:p>
                  </a:txBody>
                  <a:tcPr/>
                </a:tc>
                <a:extLst>
                  <a:ext uri="{0D108BD9-81ED-4DB2-BD59-A6C34878D82A}">
                    <a16:rowId xmlns:a16="http://schemas.microsoft.com/office/drawing/2014/main" val="3422921826"/>
                  </a:ext>
                </a:extLst>
              </a:tr>
              <a:tr h="370840">
                <a:tc vMerge="1">
                  <a:txBody>
                    <a:bodyPr/>
                    <a:lstStyle/>
                    <a:p>
                      <a:endParaRPr lang="de-DE" sz="1200" dirty="0"/>
                    </a:p>
                  </a:txBody>
                  <a:tcPr/>
                </a:tc>
                <a:tc>
                  <a:txBody>
                    <a:bodyPr/>
                    <a:lstStyle/>
                    <a:p>
                      <a:pPr algn="ctr"/>
                      <a:r>
                        <a:rPr lang="de-DE" sz="1200" dirty="0"/>
                        <a:t>50</a:t>
                      </a:r>
                    </a:p>
                  </a:txBody>
                  <a:tcPr anchor="ctr"/>
                </a:tc>
                <a:tc>
                  <a:txBody>
                    <a:bodyPr/>
                    <a:lstStyle/>
                    <a:p>
                      <a:pPr algn="ctr"/>
                      <a:r>
                        <a:rPr lang="de-DE" sz="1200" dirty="0"/>
                        <a:t>Ausblick: Wie geht es weiter?</a:t>
                      </a:r>
                    </a:p>
                  </a:txBody>
                  <a:tcPr anchor="ctr"/>
                </a:tc>
                <a:tc>
                  <a:txBody>
                    <a:bodyPr/>
                    <a:lstStyle/>
                    <a:p>
                      <a:pPr algn="ctr"/>
                      <a:r>
                        <a:rPr lang="de-DE" sz="1200"/>
                        <a:t>Vortrag</a:t>
                      </a:r>
                    </a:p>
                    <a:p>
                      <a:pPr algn="ctr"/>
                      <a:r>
                        <a:rPr lang="de-DE" sz="1200"/>
                        <a:t>Murmelgruppen</a:t>
                      </a:r>
                    </a:p>
                    <a:p>
                      <a:pPr algn="ctr"/>
                      <a:r>
                        <a:rPr lang="de-DE" sz="1200"/>
                        <a:t>Austausch im Plenum</a:t>
                      </a:r>
                      <a:endParaRPr lang="de-DE" sz="1200" dirty="0"/>
                    </a:p>
                  </a:txBody>
                  <a:tcPr/>
                </a:tc>
                <a:tc>
                  <a:txBody>
                    <a:bodyPr/>
                    <a:lstStyle/>
                    <a:p>
                      <a:pPr algn="ctr"/>
                      <a:endParaRPr lang="de-DE" sz="1200" dirty="0"/>
                    </a:p>
                  </a:txBody>
                  <a:tcPr/>
                </a:tc>
                <a:extLst>
                  <a:ext uri="{0D108BD9-81ED-4DB2-BD59-A6C34878D82A}">
                    <a16:rowId xmlns:a16="http://schemas.microsoft.com/office/drawing/2014/main" val="1966661705"/>
                  </a:ext>
                </a:extLst>
              </a:tr>
              <a:tr h="370840">
                <a:tc vMerge="1">
                  <a:txBody>
                    <a:bodyPr/>
                    <a:lstStyle/>
                    <a:p>
                      <a:endParaRPr lang="de-DE" sz="1200" dirty="0"/>
                    </a:p>
                  </a:txBody>
                  <a:tcPr/>
                </a:tc>
                <a:tc>
                  <a:txBody>
                    <a:bodyPr/>
                    <a:lstStyle/>
                    <a:p>
                      <a:pPr algn="ctr"/>
                      <a:r>
                        <a:rPr lang="de-DE" sz="1200" dirty="0"/>
                        <a:t>20</a:t>
                      </a:r>
                    </a:p>
                  </a:txBody>
                  <a:tcPr anchor="ctr"/>
                </a:tc>
                <a:tc>
                  <a:txBody>
                    <a:bodyPr/>
                    <a:lstStyle/>
                    <a:p>
                      <a:pPr algn="ctr"/>
                      <a:r>
                        <a:rPr lang="de-DE" sz="1200" dirty="0"/>
                        <a:t>Abschluss</a:t>
                      </a:r>
                    </a:p>
                  </a:txBody>
                  <a:tcPr/>
                </a:tc>
                <a:tc>
                  <a:txBody>
                    <a:bodyPr/>
                    <a:lstStyle/>
                    <a:p>
                      <a:pPr algn="ctr"/>
                      <a:r>
                        <a:rPr lang="de-DE" sz="1200" dirty="0"/>
                        <a:t>Fischernetz und Teich</a:t>
                      </a:r>
                    </a:p>
                  </a:txBody>
                  <a:tcPr/>
                </a:tc>
                <a:tc>
                  <a:txBody>
                    <a:bodyPr/>
                    <a:lstStyle/>
                    <a:p>
                      <a:r>
                        <a:rPr lang="de-DE" sz="1200" dirty="0"/>
                        <a:t>Moderationskarten (evtl. in Form von Fischen)</a:t>
                      </a:r>
                    </a:p>
                    <a:p>
                      <a:r>
                        <a:rPr lang="de-DE" sz="1200" dirty="0"/>
                        <a:t>Stifte</a:t>
                      </a:r>
                    </a:p>
                    <a:p>
                      <a:r>
                        <a:rPr lang="de-DE" sz="1200" dirty="0"/>
                        <a:t>Teich (kann durch ein Band/Seil gelegt werden)</a:t>
                      </a:r>
                    </a:p>
                    <a:p>
                      <a:r>
                        <a:rPr lang="de-DE" sz="1200" dirty="0"/>
                        <a:t>Netz (z.B. Gemüsebeutel, aus Pappe gebastelt)</a:t>
                      </a:r>
                    </a:p>
                    <a:p>
                      <a:r>
                        <a:rPr lang="de-DE" sz="1200" dirty="0"/>
                        <a:t>Stellwand, Stecknadeln</a:t>
                      </a:r>
                    </a:p>
                  </a:txBody>
                  <a:tcPr/>
                </a:tc>
                <a:extLst>
                  <a:ext uri="{0D108BD9-81ED-4DB2-BD59-A6C34878D82A}">
                    <a16:rowId xmlns:a16="http://schemas.microsoft.com/office/drawing/2014/main" val="1677809749"/>
                  </a:ext>
                </a:extLst>
              </a:tr>
            </a:tbl>
          </a:graphicData>
        </a:graphic>
      </p:graphicFrame>
    </p:spTree>
    <p:extLst>
      <p:ext uri="{BB962C8B-B14F-4D97-AF65-F5344CB8AC3E}">
        <p14:creationId xmlns:p14="http://schemas.microsoft.com/office/powerpoint/2010/main" val="2258258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39473" y="1039449"/>
            <a:ext cx="10713053" cy="2027560"/>
          </a:xfrm>
        </p:spPr>
        <p:txBody>
          <a:bodyPr wrap="square" anchor="t">
            <a:noAutofit/>
          </a:bodyPr>
          <a:lstStyle/>
          <a:p>
            <a:r>
              <a:rPr lang="de-DE" sz="3200" dirty="0"/>
              <a:t>Gerechte und nachhaltige Außer-Haus-Angebote gestalten</a:t>
            </a:r>
            <a:br>
              <a:rPr lang="de-DE" sz="3200" b="1" dirty="0"/>
            </a:br>
            <a:br>
              <a:rPr lang="de-DE" sz="800" dirty="0">
                <a:effectLst/>
                <a:latin typeface="Helvetica" pitchFamily="2" charset="0"/>
              </a:rPr>
            </a:br>
            <a:br>
              <a:rPr lang="de-DE" sz="800" dirty="0">
                <a:effectLst/>
                <a:latin typeface="Helvetica" pitchFamily="2" charset="0"/>
              </a:rPr>
            </a:br>
            <a:br>
              <a:rPr lang="de-DE" sz="3200" dirty="0"/>
            </a:br>
            <a:br>
              <a:rPr lang="de-DE" sz="3200" dirty="0"/>
            </a:br>
            <a:endParaRPr lang="de-DE" sz="3200" dirty="0"/>
          </a:p>
        </p:txBody>
      </p:sp>
      <p:sp>
        <p:nvSpPr>
          <p:cNvPr id="12" name="Text Placeholder 3">
            <a:extLst>
              <a:ext uri="{FF2B5EF4-FFF2-40B4-BE49-F238E27FC236}">
                <a16:creationId xmlns:a16="http://schemas.microsoft.com/office/drawing/2014/main" id="{17F1BAA3-4691-27F9-E70C-C100408BB4AB}"/>
              </a:ext>
            </a:extLst>
          </p:cNvPr>
          <p:cNvSpPr>
            <a:spLocks noGrp="1"/>
          </p:cNvSpPr>
          <p:nvPr>
            <p:ph type="body" sz="quarter" idx="10"/>
          </p:nvPr>
        </p:nvSpPr>
        <p:spPr>
          <a:xfrm>
            <a:off x="2747681" y="4076703"/>
            <a:ext cx="6696633" cy="314510"/>
          </a:xfrm>
        </p:spPr>
        <p:txBody>
          <a:bodyPr/>
          <a:lstStyle/>
          <a:p>
            <a:r>
              <a:rPr lang="de-DE" sz="1000" dirty="0"/>
              <a:t>Vorname Nachname</a:t>
            </a:r>
          </a:p>
          <a:p>
            <a:endParaRPr lang="en-US" dirty="0"/>
          </a:p>
        </p:txBody>
      </p:sp>
      <p:sp>
        <p:nvSpPr>
          <p:cNvPr id="14" name="Text Placeholder 5">
            <a:extLst>
              <a:ext uri="{FF2B5EF4-FFF2-40B4-BE49-F238E27FC236}">
                <a16:creationId xmlns:a16="http://schemas.microsoft.com/office/drawing/2014/main" id="{2D6023A9-138C-7393-4E04-300CEA64A07E}"/>
              </a:ext>
            </a:extLst>
          </p:cNvPr>
          <p:cNvSpPr>
            <a:spLocks noGrp="1"/>
          </p:cNvSpPr>
          <p:nvPr>
            <p:ph type="body" sz="quarter" idx="12"/>
          </p:nvPr>
        </p:nvSpPr>
        <p:spPr>
          <a:xfrm>
            <a:off x="2508938" y="2257572"/>
            <a:ext cx="7174121" cy="1296144"/>
          </a:xfrm>
        </p:spPr>
        <p:txBody>
          <a:bodyPr/>
          <a:lstStyle/>
          <a:p>
            <a:r>
              <a:rPr lang="de-DE" b="1" dirty="0">
                <a:latin typeface="Arial" panose="020B0604020202020204" pitchFamily="34" charset="0"/>
                <a:cs typeface="Arial" panose="020B0604020202020204" pitchFamily="34" charset="0"/>
              </a:rPr>
              <a:t>4. Beschaffung</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1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EF06D4E-B9F5-4FAB-BF2A-B5A8F890D229}"/>
              </a:ext>
            </a:extLst>
          </p:cNvPr>
          <p:cNvPicPr>
            <a:picLocks noChangeAspect="1"/>
          </p:cNvPicPr>
          <p:nvPr/>
        </p:nvPicPr>
        <p:blipFill>
          <a:blip r:embed="rId2"/>
          <a:stretch>
            <a:fillRect/>
          </a:stretch>
        </p:blipFill>
        <p:spPr>
          <a:xfrm>
            <a:off x="0" y="0"/>
            <a:ext cx="11682549" cy="6562254"/>
          </a:xfrm>
          <a:prstGeom prst="rect">
            <a:avLst/>
          </a:prstGeom>
          <a:ln w="12700">
            <a:solidFill>
              <a:schemeClr val="accent4"/>
            </a:solidFill>
          </a:ln>
        </p:spPr>
      </p:pic>
      <p:sp>
        <p:nvSpPr>
          <p:cNvPr id="5" name="Rechteck 4">
            <a:hlinkClick r:id="rId3"/>
            <a:extLst>
              <a:ext uri="{FF2B5EF4-FFF2-40B4-BE49-F238E27FC236}">
                <a16:creationId xmlns:a16="http://schemas.microsoft.com/office/drawing/2014/main" id="{83CBF01E-1AB4-4739-A629-AACDA18841FA}"/>
              </a:ext>
            </a:extLst>
          </p:cNvPr>
          <p:cNvSpPr/>
          <p:nvPr/>
        </p:nvSpPr>
        <p:spPr>
          <a:xfrm>
            <a:off x="3233057" y="6028509"/>
            <a:ext cx="457200" cy="235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6" name="Rechteck 5">
            <a:extLst>
              <a:ext uri="{FF2B5EF4-FFF2-40B4-BE49-F238E27FC236}">
                <a16:creationId xmlns:a16="http://schemas.microsoft.com/office/drawing/2014/main" id="{C9A32E9A-A1AA-4F7A-842C-7F9309B80AD6}"/>
              </a:ext>
            </a:extLst>
          </p:cNvPr>
          <p:cNvSpPr/>
          <p:nvPr/>
        </p:nvSpPr>
        <p:spPr>
          <a:xfrm>
            <a:off x="-50140" y="6596390"/>
            <a:ext cx="2618024" cy="261610"/>
          </a:xfrm>
          <a:prstGeom prst="rect">
            <a:avLst/>
          </a:prstGeom>
        </p:spPr>
        <p:txBody>
          <a:bodyPr wrap="none">
            <a:spAutoFit/>
          </a:bodyPr>
          <a:lstStyle/>
          <a:p>
            <a:r>
              <a:rPr lang="de-DE" sz="1100" dirty="0">
                <a:solidFill>
                  <a:srgbClr val="FF0000"/>
                </a:solidFill>
                <a:ea typeface="Calibri" panose="020F0502020204030204" pitchFamily="34" charset="0"/>
                <a:cs typeface="Times New Roman" panose="02020603050405020304" pitchFamily="18" charset="0"/>
              </a:rPr>
              <a:t>Screenshot ist nicht unter freier Lizenz.</a:t>
            </a:r>
            <a:endParaRPr lang="de-DE" sz="1100" dirty="0">
              <a:solidFill>
                <a:srgbClr val="FF0000"/>
              </a:solidFill>
            </a:endParaRPr>
          </a:p>
        </p:txBody>
      </p:sp>
    </p:spTree>
    <p:extLst>
      <p:ext uri="{BB962C8B-B14F-4D97-AF65-F5344CB8AC3E}">
        <p14:creationId xmlns:p14="http://schemas.microsoft.com/office/powerpoint/2010/main" val="256803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FD741-C330-C91F-1A7C-F211365EBBB6}"/>
              </a:ext>
            </a:extLst>
          </p:cNvPr>
          <p:cNvSpPr>
            <a:spLocks noGrp="1"/>
          </p:cNvSpPr>
          <p:nvPr>
            <p:ph type="ctrTitle"/>
          </p:nvPr>
        </p:nvSpPr>
        <p:spPr/>
        <p:txBody>
          <a:bodyPr/>
          <a:lstStyle/>
          <a:p>
            <a:r>
              <a:rPr lang="de-DE"/>
              <a:t>Agenda</a:t>
            </a:r>
          </a:p>
        </p:txBody>
      </p:sp>
      <p:sp>
        <p:nvSpPr>
          <p:cNvPr id="6" name="Textfeld 5">
            <a:extLst>
              <a:ext uri="{FF2B5EF4-FFF2-40B4-BE49-F238E27FC236}">
                <a16:creationId xmlns:a16="http://schemas.microsoft.com/office/drawing/2014/main" id="{2FCED2B6-494E-E216-D0BD-7E802FF149B7}"/>
              </a:ext>
            </a:extLst>
          </p:cNvPr>
          <p:cNvSpPr txBox="1"/>
          <p:nvPr/>
        </p:nvSpPr>
        <p:spPr>
          <a:xfrm>
            <a:off x="805912" y="2221521"/>
            <a:ext cx="6350262" cy="3356368"/>
          </a:xfrm>
          <a:prstGeom prst="rect">
            <a:avLst/>
          </a:prstGeom>
          <a:noFill/>
        </p:spPr>
        <p:txBody>
          <a:bodyPr wrap="square" rtlCol="0">
            <a:spAutoFit/>
          </a:bodyPr>
          <a:lstStyle/>
          <a:p>
            <a:pPr marL="342900" indent="-342900">
              <a:lnSpc>
                <a:spcPct val="150000"/>
              </a:lnSpc>
              <a:buFont typeface="Wingdings" pitchFamily="2" charset="2"/>
              <a:buChar char="§"/>
            </a:pPr>
            <a:r>
              <a:rPr lang="de-DE" sz="2000" dirty="0">
                <a:latin typeface="Helvetica" pitchFamily="2" charset="0"/>
              </a:rPr>
              <a:t>Begrüßung</a:t>
            </a:r>
            <a:endParaRPr lang="de-DE" sz="2400" dirty="0">
              <a:latin typeface="Helvetica" pitchFamily="2" charset="0"/>
            </a:endParaRPr>
          </a:p>
          <a:p>
            <a:pPr marL="342900" indent="-342900">
              <a:lnSpc>
                <a:spcPct val="150000"/>
              </a:lnSpc>
              <a:buFont typeface="Wingdings" pitchFamily="2" charset="2"/>
              <a:buChar char="§"/>
            </a:pPr>
            <a:r>
              <a:rPr lang="de-DE" sz="2000" dirty="0">
                <a:latin typeface="Helvetica" pitchFamily="2" charset="0"/>
              </a:rPr>
              <a:t>Rückblick &amp; Ergebnisse </a:t>
            </a:r>
          </a:p>
          <a:p>
            <a:pPr marL="342900" indent="-342900">
              <a:lnSpc>
                <a:spcPct val="150000"/>
              </a:lnSpc>
              <a:buFont typeface="Wingdings" pitchFamily="2" charset="2"/>
              <a:buChar char="§"/>
            </a:pPr>
            <a:r>
              <a:rPr lang="de-DE" sz="2000" dirty="0">
                <a:latin typeface="Helvetica" pitchFamily="2" charset="0"/>
              </a:rPr>
              <a:t>Hürden und Potenzial </a:t>
            </a:r>
          </a:p>
          <a:p>
            <a:pPr marL="342900" indent="-342900">
              <a:lnSpc>
                <a:spcPct val="150000"/>
              </a:lnSpc>
              <a:buFont typeface="Wingdings" pitchFamily="2" charset="2"/>
              <a:buChar char="§"/>
            </a:pPr>
            <a:r>
              <a:rPr lang="de-DE" sz="2000" dirty="0">
                <a:latin typeface="Helvetica" pitchFamily="2" charset="0"/>
              </a:rPr>
              <a:t>Ausblick</a:t>
            </a:r>
          </a:p>
          <a:p>
            <a:pPr marL="342900" indent="-342900">
              <a:lnSpc>
                <a:spcPct val="150000"/>
              </a:lnSpc>
              <a:buFont typeface="Wingdings" pitchFamily="2" charset="2"/>
              <a:buChar char="§"/>
            </a:pPr>
            <a:r>
              <a:rPr lang="de-DE" sz="2000" dirty="0">
                <a:latin typeface="Helvetica" pitchFamily="2" charset="0"/>
              </a:rPr>
              <a:t>Netzwerk</a:t>
            </a:r>
          </a:p>
          <a:p>
            <a:pPr marL="342900" indent="-342900">
              <a:lnSpc>
                <a:spcPct val="150000"/>
              </a:lnSpc>
              <a:buFont typeface="Wingdings" pitchFamily="2" charset="2"/>
              <a:buChar char="§"/>
            </a:pPr>
            <a:r>
              <a:rPr lang="de-DE" sz="2000" dirty="0">
                <a:latin typeface="Helvetica" pitchFamily="2" charset="0"/>
              </a:rPr>
              <a:t>Abschlussrunde</a:t>
            </a:r>
          </a:p>
          <a:p>
            <a:pPr>
              <a:lnSpc>
                <a:spcPct val="200000"/>
              </a:lnSpc>
            </a:pPr>
            <a:endParaRPr lang="de-DE" sz="1900" dirty="0"/>
          </a:p>
        </p:txBody>
      </p:sp>
    </p:spTree>
    <p:extLst>
      <p:ext uri="{BB962C8B-B14F-4D97-AF65-F5344CB8AC3E}">
        <p14:creationId xmlns:p14="http://schemas.microsoft.com/office/powerpoint/2010/main" val="1014558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7AE423-0993-20B2-439B-9A060C9E306C}"/>
              </a:ext>
            </a:extLst>
          </p:cNvPr>
          <p:cNvSpPr>
            <a:spLocks noGrp="1"/>
          </p:cNvSpPr>
          <p:nvPr>
            <p:ph type="title"/>
          </p:nvPr>
        </p:nvSpPr>
        <p:spPr/>
        <p:txBody>
          <a:bodyPr/>
          <a:lstStyle/>
          <a:p>
            <a:r>
              <a:rPr lang="de-DE" dirty="0"/>
              <a:t>Ziele: Workshop 4.</a:t>
            </a:r>
          </a:p>
        </p:txBody>
      </p:sp>
      <p:sp>
        <p:nvSpPr>
          <p:cNvPr id="3" name="Inhaltsplatzhalter 2">
            <a:extLst>
              <a:ext uri="{FF2B5EF4-FFF2-40B4-BE49-F238E27FC236}">
                <a16:creationId xmlns:a16="http://schemas.microsoft.com/office/drawing/2014/main" id="{450BBADE-3BD6-1046-D82B-00284A4EC2F6}"/>
              </a:ext>
            </a:extLst>
          </p:cNvPr>
          <p:cNvSpPr>
            <a:spLocks noGrp="1"/>
          </p:cNvSpPr>
          <p:nvPr>
            <p:ph idx="1"/>
          </p:nvPr>
        </p:nvSpPr>
        <p:spPr/>
        <p:txBody>
          <a:bodyPr/>
          <a:lstStyle/>
          <a:p>
            <a:pPr marL="0" indent="0">
              <a:lnSpc>
                <a:spcPct val="150000"/>
              </a:lnSpc>
              <a:buNone/>
            </a:pPr>
            <a:r>
              <a:rPr lang="de-DE"/>
              <a:t>Sie können …</a:t>
            </a:r>
          </a:p>
          <a:p>
            <a:pPr>
              <a:lnSpc>
                <a:spcPct val="150000"/>
              </a:lnSpc>
              <a:buClr>
                <a:schemeClr val="accent4"/>
              </a:buClr>
            </a:pPr>
            <a:r>
              <a:rPr lang="de-DE"/>
              <a:t>Schwierigkeiten begegnen und wissen welche Maßnahmen wirksam sind</a:t>
            </a:r>
          </a:p>
          <a:p>
            <a:pPr>
              <a:lnSpc>
                <a:spcPct val="150000"/>
              </a:lnSpc>
              <a:buClr>
                <a:schemeClr val="accent4"/>
              </a:buClr>
            </a:pPr>
            <a:r>
              <a:rPr lang="de-DE"/>
              <a:t>die geringe finanzielle Tragweite einzelner Umstellungen einordnen und kennen Anpassungsansätze</a:t>
            </a:r>
          </a:p>
        </p:txBody>
      </p:sp>
      <p:sp>
        <p:nvSpPr>
          <p:cNvPr id="4" name="Textplatzhalter 3">
            <a:extLst>
              <a:ext uri="{FF2B5EF4-FFF2-40B4-BE49-F238E27FC236}">
                <a16:creationId xmlns:a16="http://schemas.microsoft.com/office/drawing/2014/main" id="{33BE2142-D8F6-B4CD-3A1B-4E3726FB09DA}"/>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547084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Reflexion und Überblick über die Ergebnisse</a:t>
            </a: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20026" cy="4019550"/>
          </a:xfrm>
        </p:spPr>
        <p:txBody>
          <a:bodyPr/>
          <a:lstStyle/>
          <a:p>
            <a:pPr marL="0" indent="0">
              <a:buNone/>
            </a:pPr>
            <a:r>
              <a:rPr lang="de-DE" dirty="0"/>
              <a:t>Die Teilnehmenden steigen mit zwei Reflexionsfragen (nächste Folie) ein, um die </a:t>
            </a:r>
            <a:r>
              <a:rPr lang="de-DE" dirty="0" err="1"/>
              <a:t>Workshopreihe</a:t>
            </a:r>
            <a:r>
              <a:rPr lang="de-DE" dirty="0"/>
              <a:t> und Ihre Erkenntnisse daraus Revue passieren zu lassen.</a:t>
            </a:r>
          </a:p>
          <a:p>
            <a:pPr marL="0" indent="0">
              <a:buNone/>
            </a:pPr>
            <a:r>
              <a:rPr lang="de-DE" dirty="0"/>
              <a:t>Anschließend wird mit der darauffolgenden Folie auf die Ergebnisse der Teilnehmenden weitergeleitet. Maßnahmenpläne o.ä. können bei der Ergebnisübersicht in einem kurzen Blitzlicht selbst vorgestellt werden. Dabei ergänzt der/die Dozent*in bei Bedarf.</a:t>
            </a:r>
            <a:endParaRPr lang="de-DE" sz="2000" dirty="0">
              <a:latin typeface="Arial" panose="020B0604020202020204" pitchFamily="34" charset="0"/>
              <a:cs typeface="Arial" panose="020B0604020202020204" pitchFamily="34" charset="0"/>
            </a:endParaRPr>
          </a:p>
          <a:p>
            <a:pPr marL="0" indent="0">
              <a:buNone/>
            </a:pPr>
            <a:endParaRPr lang="de-DE" dirty="0"/>
          </a:p>
          <a:p>
            <a:pPr marL="0" indent="0">
              <a:buNone/>
            </a:pPr>
            <a:r>
              <a:rPr lang="de-DE" dirty="0"/>
              <a:t>Je nach Gruppe kann eine graphische Darstellung der Veränderungen in den Einrichtungen Sinn machen. Dafür kann eine zusätzliche Folie oder eine Tafel, Flip Chart o.ä. genutzt werden.</a:t>
            </a:r>
          </a:p>
          <a:p>
            <a:pPr marL="0" indent="0">
              <a:buNone/>
            </a:pPr>
            <a:endParaRPr lang="de-DE" dirty="0"/>
          </a:p>
          <a:p>
            <a:pPr marL="0" indent="0">
              <a:buNone/>
            </a:pPr>
            <a:r>
              <a:rPr lang="de-DE" dirty="0"/>
              <a:t>Im Anschluss kann eine Diskussionsrunde über die Erfahrung von Hürden und Potenzialen der nachhaltigen Beschaffung eingeleitet werden.</a:t>
            </a:r>
          </a:p>
          <a:p>
            <a:pPr marL="0" indent="0">
              <a:buNone/>
            </a:pPr>
            <a:endParaRPr lang="de-DE" dirty="0"/>
          </a:p>
          <a:p>
            <a:pPr marL="0" indent="0">
              <a:buNone/>
            </a:pPr>
            <a:r>
              <a:rPr lang="de-DE" b="1" dirty="0"/>
              <a:t>Material:</a:t>
            </a:r>
            <a:r>
              <a:rPr lang="de-DE" dirty="0"/>
              <a:t> Präsentation, ggf. Tafel/Flip Chart und Stifte</a:t>
            </a:r>
          </a:p>
        </p:txBody>
      </p:sp>
    </p:spTree>
    <p:extLst>
      <p:ext uri="{BB962C8B-B14F-4D97-AF65-F5344CB8AC3E}">
        <p14:creationId xmlns:p14="http://schemas.microsoft.com/office/powerpoint/2010/main" val="2380962780"/>
      </p:ext>
    </p:extLst>
  </p:cSld>
  <p:clrMapOvr>
    <a:masterClrMapping/>
  </p:clrMapOvr>
</p:sld>
</file>

<file path=ppt/theme/theme1.xml><?xml version="1.0" encoding="utf-8"?>
<a:theme xmlns:a="http://schemas.openxmlformats.org/drawingml/2006/main" name="FHM_PowerPoint_16x9">
  <a:themeElements>
    <a:clrScheme name="Laufschrift">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spPr>
      <a:bodyPr rtlCol="0" anchor="ctr"/>
      <a:lstStyle>
        <a:defPPr algn="ctr">
          <a:lnSpc>
            <a:spcPct val="110000"/>
          </a:lnSpc>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110000"/>
          </a:lnSpc>
          <a:defRPr sz="1900" dirty="0" err="1" smtClean="0"/>
        </a:defPPr>
      </a:lstStyle>
    </a:txDef>
  </a:objectDefaults>
  <a:extraClrSchemeLst/>
  <a:extLst>
    <a:ext uri="{05A4C25C-085E-4340-85A3-A5531E510DB2}">
      <thm15:themeFamily xmlns:thm15="http://schemas.microsoft.com/office/thememl/2012/main" name="FHM_PowerPoint_16x9.potx" id="{C1CD61E7-E341-47C1-B7CD-29525E46C3DA}" vid="{8EB3C44D-C074-489A-B0AA-195B1B9DD2C5}"/>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583b728-207d-4b0a-99c3-dd8f16099055" xsi:nil="true"/>
    <lcf76f155ced4ddcb4097134ff3c332f xmlns="784f1ef9-61db-4f19-bef7-60bb4b8fb798">
      <Terms xmlns="http://schemas.microsoft.com/office/infopath/2007/PartnerControls"/>
    </lcf76f155ced4ddcb4097134ff3c332f>
    <SharedWithUsers xmlns="5583b728-207d-4b0a-99c3-dd8f16099055">
      <UserInfo>
        <DisplayName>Petra Teitscheid</DisplayName>
        <AccountId>10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C2FDCD5CCA4947B16BED9F22718C4F" ma:contentTypeVersion="17" ma:contentTypeDescription="Create a new document." ma:contentTypeScope="" ma:versionID="00a1f8a7207e139ff584eb8da0804c88">
  <xsd:schema xmlns:xsd="http://www.w3.org/2001/XMLSchema" xmlns:xs="http://www.w3.org/2001/XMLSchema" xmlns:p="http://schemas.microsoft.com/office/2006/metadata/properties" xmlns:ns2="784f1ef9-61db-4f19-bef7-60bb4b8fb798" xmlns:ns3="5583b728-207d-4b0a-99c3-dd8f16099055" targetNamespace="http://schemas.microsoft.com/office/2006/metadata/properties" ma:root="true" ma:fieldsID="7eede44eace767910ce0504a6802bd0c" ns2:_="" ns3:_="">
    <xsd:import namespace="784f1ef9-61db-4f19-bef7-60bb4b8fb798"/>
    <xsd:import namespace="5583b728-207d-4b0a-99c3-dd8f160990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4f1ef9-61db-4f19-bef7-60bb4b8fb7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83b728-207d-4b0a-99c3-dd8f1609905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9cc3d8c-459c-41a2-8142-f933a2f93c81}" ma:internalName="TaxCatchAll" ma:showField="CatchAllData" ma:web="5583b728-207d-4b0a-99c3-dd8f160990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705F5-52A3-4B93-B130-9351BA06C13E}">
  <ds:schemaRefs>
    <ds:schemaRef ds:uri="http://schemas.microsoft.com/sharepoint/v3/contenttype/forms"/>
  </ds:schemaRefs>
</ds:datastoreItem>
</file>

<file path=customXml/itemProps2.xml><?xml version="1.0" encoding="utf-8"?>
<ds:datastoreItem xmlns:ds="http://schemas.openxmlformats.org/officeDocument/2006/customXml" ds:itemID="{48000DF0-5B19-4087-B9DD-1351C47DD195}">
  <ds:schemaRef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5583b728-207d-4b0a-99c3-dd8f16099055"/>
    <ds:schemaRef ds:uri="784f1ef9-61db-4f19-bef7-60bb4b8fb798"/>
    <ds:schemaRef ds:uri="http://www.w3.org/XML/1998/namespace"/>
  </ds:schemaRefs>
</ds:datastoreItem>
</file>

<file path=customXml/itemProps3.xml><?xml version="1.0" encoding="utf-8"?>
<ds:datastoreItem xmlns:ds="http://schemas.openxmlformats.org/officeDocument/2006/customXml" ds:itemID="{ED71FBAD-2CA8-4DBE-B5BD-2527425051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4f1ef9-61db-4f19-bef7-60bb4b8fb798"/>
    <ds:schemaRef ds:uri="5583b728-207d-4b0a-99c3-dd8f160990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1345</Words>
  <Application>Microsoft Office PowerPoint</Application>
  <PresentationFormat>Breitbild</PresentationFormat>
  <Paragraphs>218</Paragraphs>
  <Slides>26</Slides>
  <Notes>9</Notes>
  <HiddenSlides>6</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26</vt:i4>
      </vt:variant>
    </vt:vector>
  </HeadingPairs>
  <TitlesOfParts>
    <vt:vector size="32" baseType="lpstr">
      <vt:lpstr>Arial</vt:lpstr>
      <vt:lpstr>Calibri</vt:lpstr>
      <vt:lpstr>Helvetica</vt:lpstr>
      <vt:lpstr>Times New Roman</vt:lpstr>
      <vt:lpstr>Wingdings</vt:lpstr>
      <vt:lpstr>FHM_PowerPoint_16x9</vt:lpstr>
      <vt:lpstr>PowerPoint-Präsentation</vt:lpstr>
      <vt:lpstr>PowerPoint-Präsentation</vt:lpstr>
      <vt:lpstr>Gesamt-Übersicht</vt:lpstr>
      <vt:lpstr>Übersicht</vt:lpstr>
      <vt:lpstr>Gerechte und nachhaltige Außer-Haus-Angebote gestalten     </vt:lpstr>
      <vt:lpstr>PowerPoint-Präsentation</vt:lpstr>
      <vt:lpstr>Agenda</vt:lpstr>
      <vt:lpstr>Ziele: Workshop 4.</vt:lpstr>
      <vt:lpstr>Erklärung: Reflexion und Überblick über die Ergebnisse </vt:lpstr>
      <vt:lpstr>Rückblick</vt:lpstr>
      <vt:lpstr>Rückblick</vt:lpstr>
      <vt:lpstr>Ergebnisübersicht</vt:lpstr>
      <vt:lpstr>Diskussionsrunde</vt:lpstr>
      <vt:lpstr>PAUSE</vt:lpstr>
      <vt:lpstr>Erklärung: Ausblick: Wie geht es in meiner Einrichtung weiter?  </vt:lpstr>
      <vt:lpstr>Ausblick</vt:lpstr>
      <vt:lpstr>Zukunftsmusik Ein Brief an mich selbst.</vt:lpstr>
      <vt:lpstr>Erklärung: Ausblick: Wie geht es weiter? </vt:lpstr>
      <vt:lpstr>Ausblick</vt:lpstr>
      <vt:lpstr>Ausblick</vt:lpstr>
      <vt:lpstr>Netzwerk</vt:lpstr>
      <vt:lpstr>Projekt-Website</vt:lpstr>
      <vt:lpstr>Abschluss</vt:lpstr>
      <vt:lpstr>Erklärung: Fischernetz und Teich </vt:lpstr>
      <vt:lpstr>Abschluss</vt:lpstr>
      <vt:lpstr>ENDE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Küchensysteme</dc:title>
  <dc:creator>Silke Friedrich</dc:creator>
  <cp:lastModifiedBy>Monique Richert</cp:lastModifiedBy>
  <cp:revision>104</cp:revision>
  <cp:lastPrinted>2022-09-26T09:31:14Z</cp:lastPrinted>
  <dcterms:created xsi:type="dcterms:W3CDTF">2018-11-09T22:28:34Z</dcterms:created>
  <dcterms:modified xsi:type="dcterms:W3CDTF">2024-09-03T11:24:28Z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0x010100BFC2FDCD5CCA4947B16BED9F22718C4F</vt:lpwstr>
  </property>
  <property fmtid="{D5CDD505-2E9C-101B-9397-08002B2CF9AE}" pid="3" name="MediaServiceImageTags">
    <vt:lpwstr/>
  </property>
</Properties>
</file>